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1.xml" ContentType="application/vnd.openxmlformats-officedocument.presentationml.tags+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48" r:id="rId2"/>
  </p:sldMasterIdLst>
  <p:notesMasterIdLst>
    <p:notesMasterId r:id="rId32"/>
  </p:notesMasterIdLst>
  <p:sldIdLst>
    <p:sldId id="1644" r:id="rId3"/>
    <p:sldId id="351" r:id="rId4"/>
    <p:sldId id="1663" r:id="rId5"/>
    <p:sldId id="1665" r:id="rId6"/>
    <p:sldId id="1646" r:id="rId7"/>
    <p:sldId id="1659" r:id="rId8"/>
    <p:sldId id="265" r:id="rId9"/>
    <p:sldId id="1645" r:id="rId10"/>
    <p:sldId id="1664" r:id="rId11"/>
    <p:sldId id="1653" r:id="rId12"/>
    <p:sldId id="1654" r:id="rId13"/>
    <p:sldId id="1657" r:id="rId14"/>
    <p:sldId id="1647" r:id="rId15"/>
    <p:sldId id="1661" r:id="rId16"/>
    <p:sldId id="1655" r:id="rId17"/>
    <p:sldId id="1650" r:id="rId18"/>
    <p:sldId id="1658" r:id="rId19"/>
    <p:sldId id="1651" r:id="rId20"/>
    <p:sldId id="1649" r:id="rId21"/>
    <p:sldId id="1656" r:id="rId22"/>
    <p:sldId id="1660" r:id="rId23"/>
    <p:sldId id="1652" r:id="rId24"/>
    <p:sldId id="1666" r:id="rId25"/>
    <p:sldId id="1667" r:id="rId26"/>
    <p:sldId id="1668" r:id="rId27"/>
    <p:sldId id="1669" r:id="rId28"/>
    <p:sldId id="1670" r:id="rId29"/>
    <p:sldId id="1671" r:id="rId30"/>
    <p:sldId id="1672" r:id="rId31"/>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D79079-934A-47B6-985A-91F874F97978}" v="122" dt="2022-09-26T23:11:45.0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58" autoAdjust="0"/>
    <p:restoredTop sz="94660"/>
  </p:normalViewPr>
  <p:slideViewPr>
    <p:cSldViewPr snapToGrid="0">
      <p:cViewPr varScale="1">
        <p:scale>
          <a:sx n="100" d="100"/>
          <a:sy n="100" d="100"/>
        </p:scale>
        <p:origin x="443" y="45"/>
      </p:cViewPr>
      <p:guideLst/>
    </p:cSldViewPr>
  </p:slideViewPr>
  <p:notesTextViewPr>
    <p:cViewPr>
      <p:scale>
        <a:sx n="3" d="2"/>
        <a:sy n="3" d="2"/>
      </p:scale>
      <p:origin x="0" y="0"/>
    </p:cViewPr>
  </p:notesTextViewPr>
  <p:notesViewPr>
    <p:cSldViewPr snapToGrid="0">
      <p:cViewPr varScale="1">
        <p:scale>
          <a:sx n="74" d="100"/>
          <a:sy n="74" d="100"/>
        </p:scale>
        <p:origin x="3424" y="2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dd Riley" userId="7420a7f2-587f-49a5-875e-cce499df2720" providerId="ADAL" clId="{734019F8-1CA1-4E59-909D-D8E9D32DAAC1}"/>
    <pc:docChg chg="custSel modSld">
      <pc:chgData name="Todd Riley" userId="7420a7f2-587f-49a5-875e-cce499df2720" providerId="ADAL" clId="{734019F8-1CA1-4E59-909D-D8E9D32DAAC1}" dt="2022-01-06T20:32:06.104" v="11" actId="20577"/>
      <pc:docMkLst>
        <pc:docMk/>
      </pc:docMkLst>
      <pc:sldChg chg="modSp mod">
        <pc:chgData name="Todd Riley" userId="7420a7f2-587f-49a5-875e-cce499df2720" providerId="ADAL" clId="{734019F8-1CA1-4E59-909D-D8E9D32DAAC1}" dt="2022-01-06T20:26:17.323" v="2" actId="20577"/>
        <pc:sldMkLst>
          <pc:docMk/>
          <pc:sldMk cId="2924459190" sldId="1645"/>
        </pc:sldMkLst>
        <pc:spChg chg="mod">
          <ac:chgData name="Todd Riley" userId="7420a7f2-587f-49a5-875e-cce499df2720" providerId="ADAL" clId="{734019F8-1CA1-4E59-909D-D8E9D32DAAC1}" dt="2022-01-06T20:26:17.323" v="2" actId="20577"/>
          <ac:spMkLst>
            <pc:docMk/>
            <pc:sldMk cId="2924459190" sldId="1645"/>
            <ac:spMk id="9" creationId="{87B29720-A318-40EC-8340-7447E6B56A43}"/>
          </ac:spMkLst>
        </pc:spChg>
      </pc:sldChg>
      <pc:sldChg chg="modSp">
        <pc:chgData name="Todd Riley" userId="7420a7f2-587f-49a5-875e-cce499df2720" providerId="ADAL" clId="{734019F8-1CA1-4E59-909D-D8E9D32DAAC1}" dt="2022-01-06T20:32:06.104" v="11" actId="20577"/>
        <pc:sldMkLst>
          <pc:docMk/>
          <pc:sldMk cId="1997960664" sldId="1649"/>
        </pc:sldMkLst>
        <pc:spChg chg="mod">
          <ac:chgData name="Todd Riley" userId="7420a7f2-587f-49a5-875e-cce499df2720" providerId="ADAL" clId="{734019F8-1CA1-4E59-909D-D8E9D32DAAC1}" dt="2022-01-06T20:32:06.104" v="11" actId="20577"/>
          <ac:spMkLst>
            <pc:docMk/>
            <pc:sldMk cId="1997960664" sldId="1649"/>
            <ac:spMk id="3" creationId="{5BB28879-C86A-4341-8D1B-181BEBD07BF1}"/>
          </ac:spMkLst>
        </pc:spChg>
      </pc:sldChg>
      <pc:sldChg chg="modSp">
        <pc:chgData name="Todd Riley" userId="7420a7f2-587f-49a5-875e-cce499df2720" providerId="ADAL" clId="{734019F8-1CA1-4E59-909D-D8E9D32DAAC1}" dt="2022-01-06T20:28:24.647" v="6" actId="20577"/>
        <pc:sldMkLst>
          <pc:docMk/>
          <pc:sldMk cId="857976524" sldId="1650"/>
        </pc:sldMkLst>
        <pc:spChg chg="mod">
          <ac:chgData name="Todd Riley" userId="7420a7f2-587f-49a5-875e-cce499df2720" providerId="ADAL" clId="{734019F8-1CA1-4E59-909D-D8E9D32DAAC1}" dt="2022-01-06T20:28:24.647" v="6" actId="20577"/>
          <ac:spMkLst>
            <pc:docMk/>
            <pc:sldMk cId="857976524" sldId="1650"/>
            <ac:spMk id="3" creationId="{63B3A92B-11F4-4642-A811-183483515A03}"/>
          </ac:spMkLst>
        </pc:spChg>
      </pc:sldChg>
      <pc:sldChg chg="modSp mod">
        <pc:chgData name="Todd Riley" userId="7420a7f2-587f-49a5-875e-cce499df2720" providerId="ADAL" clId="{734019F8-1CA1-4E59-909D-D8E9D32DAAC1}" dt="2022-01-06T20:23:25.054" v="0" actId="33524"/>
        <pc:sldMkLst>
          <pc:docMk/>
          <pc:sldMk cId="2198855874" sldId="1653"/>
        </pc:sldMkLst>
        <pc:spChg chg="mod">
          <ac:chgData name="Todd Riley" userId="7420a7f2-587f-49a5-875e-cce499df2720" providerId="ADAL" clId="{734019F8-1CA1-4E59-909D-D8E9D32DAAC1}" dt="2022-01-06T20:23:25.054" v="0" actId="33524"/>
          <ac:spMkLst>
            <pc:docMk/>
            <pc:sldMk cId="2198855874" sldId="1653"/>
            <ac:spMk id="18" creationId="{5E5814C6-35EF-4C1D-9003-7BE8373579AC}"/>
          </ac:spMkLst>
        </pc:spChg>
      </pc:sldChg>
    </pc:docChg>
  </pc:docChgLst>
  <pc:docChgLst>
    <pc:chgData name="Todd Riley" userId="7420a7f2-587f-49a5-875e-cce499df2720" providerId="ADAL" clId="{AC1966C2-36EA-4374-883A-3EE0CDDDADB7}"/>
    <pc:docChg chg="undo custSel addSld delSld modSld sldOrd addMainMaster delMainMaster modMainMaster modNotesMaster">
      <pc:chgData name="Todd Riley" userId="7420a7f2-587f-49a5-875e-cce499df2720" providerId="ADAL" clId="{AC1966C2-36EA-4374-883A-3EE0CDDDADB7}" dt="2022-03-10T21:30:09.622" v="2218" actId="33524"/>
      <pc:docMkLst>
        <pc:docMk/>
      </pc:docMkLst>
      <pc:sldChg chg="addSp delSp modSp add mod">
        <pc:chgData name="Todd Riley" userId="7420a7f2-587f-49a5-875e-cce499df2720" providerId="ADAL" clId="{AC1966C2-36EA-4374-883A-3EE0CDDDADB7}" dt="2022-03-08T16:12:38.158" v="1106" actId="1076"/>
        <pc:sldMkLst>
          <pc:docMk/>
          <pc:sldMk cId="1639777289" sldId="265"/>
        </pc:sldMkLst>
        <pc:spChg chg="add mod">
          <ac:chgData name="Todd Riley" userId="7420a7f2-587f-49a5-875e-cce499df2720" providerId="ADAL" clId="{AC1966C2-36EA-4374-883A-3EE0CDDDADB7}" dt="2022-03-08T15:36:40.478" v="278" actId="1076"/>
          <ac:spMkLst>
            <pc:docMk/>
            <pc:sldMk cId="1639777289" sldId="265"/>
            <ac:spMk id="3" creationId="{60F3DD30-E11A-4FEC-83F0-B97DB92FFD63}"/>
          </ac:spMkLst>
        </pc:spChg>
        <pc:spChg chg="mod">
          <ac:chgData name="Todd Riley" userId="7420a7f2-587f-49a5-875e-cce499df2720" providerId="ADAL" clId="{AC1966C2-36EA-4374-883A-3EE0CDDDADB7}" dt="2022-03-08T15:45:32.857" v="365" actId="20577"/>
          <ac:spMkLst>
            <pc:docMk/>
            <pc:sldMk cId="1639777289" sldId="265"/>
            <ac:spMk id="5" creationId="{F0FD69C9-E5ED-463A-87EB-99D513FB0E04}"/>
          </ac:spMkLst>
        </pc:spChg>
        <pc:spChg chg="del mod">
          <ac:chgData name="Todd Riley" userId="7420a7f2-587f-49a5-875e-cce499df2720" providerId="ADAL" clId="{AC1966C2-36EA-4374-883A-3EE0CDDDADB7}" dt="2022-03-08T15:29:46.345" v="197" actId="478"/>
          <ac:spMkLst>
            <pc:docMk/>
            <pc:sldMk cId="1639777289" sldId="265"/>
            <ac:spMk id="8" creationId="{016D7383-D439-49B9-A912-08566EFD048B}"/>
          </ac:spMkLst>
        </pc:spChg>
        <pc:spChg chg="del">
          <ac:chgData name="Todd Riley" userId="7420a7f2-587f-49a5-875e-cce499df2720" providerId="ADAL" clId="{AC1966C2-36EA-4374-883A-3EE0CDDDADB7}" dt="2022-03-08T15:29:29.015" v="193" actId="478"/>
          <ac:spMkLst>
            <pc:docMk/>
            <pc:sldMk cId="1639777289" sldId="265"/>
            <ac:spMk id="9" creationId="{25755B39-C228-4A70-A2D0-8E0D23D928FA}"/>
          </ac:spMkLst>
        </pc:spChg>
        <pc:spChg chg="del mod">
          <ac:chgData name="Todd Riley" userId="7420a7f2-587f-49a5-875e-cce499df2720" providerId="ADAL" clId="{AC1966C2-36EA-4374-883A-3EE0CDDDADB7}" dt="2022-03-08T15:30:30.391" v="207" actId="478"/>
          <ac:spMkLst>
            <pc:docMk/>
            <pc:sldMk cId="1639777289" sldId="265"/>
            <ac:spMk id="10" creationId="{6BA96A8E-3E9D-41C0-9401-6E7532416197}"/>
          </ac:spMkLst>
        </pc:spChg>
        <pc:spChg chg="del mod">
          <ac:chgData name="Todd Riley" userId="7420a7f2-587f-49a5-875e-cce499df2720" providerId="ADAL" clId="{AC1966C2-36EA-4374-883A-3EE0CDDDADB7}" dt="2022-03-08T15:28:00.989" v="108" actId="478"/>
          <ac:spMkLst>
            <pc:docMk/>
            <pc:sldMk cId="1639777289" sldId="265"/>
            <ac:spMk id="14" creationId="{F237A7F1-6800-48AB-9A59-9F343AD8DDFC}"/>
          </ac:spMkLst>
        </pc:spChg>
        <pc:spChg chg="del mod">
          <ac:chgData name="Todd Riley" userId="7420a7f2-587f-49a5-875e-cce499df2720" providerId="ADAL" clId="{AC1966C2-36EA-4374-883A-3EE0CDDDADB7}" dt="2022-03-08T15:29:38.622" v="195" actId="478"/>
          <ac:spMkLst>
            <pc:docMk/>
            <pc:sldMk cId="1639777289" sldId="265"/>
            <ac:spMk id="20" creationId="{DA08E851-7576-4B9B-96BD-ECD68EBE19C1}"/>
          </ac:spMkLst>
        </pc:spChg>
        <pc:graphicFrameChg chg="del">
          <ac:chgData name="Todd Riley" userId="7420a7f2-587f-49a5-875e-cce499df2720" providerId="ADAL" clId="{AC1966C2-36EA-4374-883A-3EE0CDDDADB7}" dt="2022-03-08T15:30:20.481" v="204" actId="478"/>
          <ac:graphicFrameMkLst>
            <pc:docMk/>
            <pc:sldMk cId="1639777289" sldId="265"/>
            <ac:graphicFrameMk id="13" creationId="{0C6C09C3-707C-47AE-80EA-8690F19787AE}"/>
          </ac:graphicFrameMkLst>
        </pc:graphicFrameChg>
        <pc:picChg chg="mod">
          <ac:chgData name="Todd Riley" userId="7420a7f2-587f-49a5-875e-cce499df2720" providerId="ADAL" clId="{AC1966C2-36EA-4374-883A-3EE0CDDDADB7}" dt="2022-03-08T15:30:08.030" v="201" actId="1076"/>
          <ac:picMkLst>
            <pc:docMk/>
            <pc:sldMk cId="1639777289" sldId="265"/>
            <ac:picMk id="2" creationId="{A424280F-8B20-47B3-8581-DDFEDBF2319E}"/>
          </ac:picMkLst>
        </pc:picChg>
        <pc:picChg chg="del">
          <ac:chgData name="Todd Riley" userId="7420a7f2-587f-49a5-875e-cce499df2720" providerId="ADAL" clId="{AC1966C2-36EA-4374-883A-3EE0CDDDADB7}" dt="2022-03-08T15:30:22.446" v="205" actId="478"/>
          <ac:picMkLst>
            <pc:docMk/>
            <pc:sldMk cId="1639777289" sldId="265"/>
            <ac:picMk id="4" creationId="{63471E4C-C435-480D-BA68-E6241BC180E0}"/>
          </ac:picMkLst>
        </pc:picChg>
        <pc:picChg chg="add mod">
          <ac:chgData name="Todd Riley" userId="7420a7f2-587f-49a5-875e-cce499df2720" providerId="ADAL" clId="{AC1966C2-36EA-4374-883A-3EE0CDDDADB7}" dt="2022-03-08T15:43:58.407" v="300" actId="14100"/>
          <ac:picMkLst>
            <pc:docMk/>
            <pc:sldMk cId="1639777289" sldId="265"/>
            <ac:picMk id="11" creationId="{3405E2F8-2B3B-42AE-847B-4F8216AC5E94}"/>
          </ac:picMkLst>
        </pc:picChg>
        <pc:picChg chg="add mod">
          <ac:chgData name="Todd Riley" userId="7420a7f2-587f-49a5-875e-cce499df2720" providerId="ADAL" clId="{AC1966C2-36EA-4374-883A-3EE0CDDDADB7}" dt="2022-03-08T15:40:51.637" v="287" actId="1076"/>
          <ac:picMkLst>
            <pc:docMk/>
            <pc:sldMk cId="1639777289" sldId="265"/>
            <ac:picMk id="15" creationId="{2A962C34-E1AB-4A46-9904-08159A5BED2A}"/>
          </ac:picMkLst>
        </pc:picChg>
        <pc:picChg chg="add del mod">
          <ac:chgData name="Todd Riley" userId="7420a7f2-587f-49a5-875e-cce499df2720" providerId="ADAL" clId="{AC1966C2-36EA-4374-883A-3EE0CDDDADB7}" dt="2022-03-08T15:42:55.953" v="296" actId="478"/>
          <ac:picMkLst>
            <pc:docMk/>
            <pc:sldMk cId="1639777289" sldId="265"/>
            <ac:picMk id="17" creationId="{D5B71923-996C-46B2-8E05-775B89DBB010}"/>
          </ac:picMkLst>
        </pc:picChg>
        <pc:picChg chg="add mod">
          <ac:chgData name="Todd Riley" userId="7420a7f2-587f-49a5-875e-cce499df2720" providerId="ADAL" clId="{AC1966C2-36EA-4374-883A-3EE0CDDDADB7}" dt="2022-03-08T15:44:06.209" v="302" actId="14100"/>
          <ac:picMkLst>
            <pc:docMk/>
            <pc:sldMk cId="1639777289" sldId="265"/>
            <ac:picMk id="19" creationId="{88EE007E-213A-4DD1-8AFD-935ECDFDD282}"/>
          </ac:picMkLst>
        </pc:picChg>
        <pc:picChg chg="add mod">
          <ac:chgData name="Todd Riley" userId="7420a7f2-587f-49a5-875e-cce499df2720" providerId="ADAL" clId="{AC1966C2-36EA-4374-883A-3EE0CDDDADB7}" dt="2022-03-08T16:12:38.158" v="1106" actId="1076"/>
          <ac:picMkLst>
            <pc:docMk/>
            <pc:sldMk cId="1639777289" sldId="265"/>
            <ac:picMk id="22" creationId="{DF5C2975-38D7-4BC8-A3B2-D5897A858141}"/>
          </ac:picMkLst>
        </pc:picChg>
        <pc:picChg chg="del">
          <ac:chgData name="Todd Riley" userId="7420a7f2-587f-49a5-875e-cce499df2720" providerId="ADAL" clId="{AC1966C2-36EA-4374-883A-3EE0CDDDADB7}" dt="2022-03-08T15:30:14.957" v="202" actId="478"/>
          <ac:picMkLst>
            <pc:docMk/>
            <pc:sldMk cId="1639777289" sldId="265"/>
            <ac:picMk id="1036" creationId="{32EC7980-3D7F-4E01-91A2-6B85F6B96A07}"/>
          </ac:picMkLst>
        </pc:picChg>
        <pc:picChg chg="mod">
          <ac:chgData name="Todd Riley" userId="7420a7f2-587f-49a5-875e-cce499df2720" providerId="ADAL" clId="{AC1966C2-36EA-4374-883A-3EE0CDDDADB7}" dt="2022-03-08T15:29:55.466" v="199" actId="1076"/>
          <ac:picMkLst>
            <pc:docMk/>
            <pc:sldMk cId="1639777289" sldId="265"/>
            <ac:picMk id="1038" creationId="{0CC1884E-12FB-499F-87F8-AB1746A09AE0}"/>
          </ac:picMkLst>
        </pc:picChg>
        <pc:picChg chg="add del mod">
          <ac:chgData name="Todd Riley" userId="7420a7f2-587f-49a5-875e-cce499df2720" providerId="ADAL" clId="{AC1966C2-36EA-4374-883A-3EE0CDDDADB7}" dt="2022-03-08T16:12:31.136" v="1105" actId="478"/>
          <ac:picMkLst>
            <pc:docMk/>
            <pc:sldMk cId="1639777289" sldId="265"/>
            <ac:picMk id="1040" creationId="{7E1CE967-F2EE-41F8-8CDF-660047665468}"/>
          </ac:picMkLst>
        </pc:picChg>
        <pc:cxnChg chg="del">
          <ac:chgData name="Todd Riley" userId="7420a7f2-587f-49a5-875e-cce499df2720" providerId="ADAL" clId="{AC1966C2-36EA-4374-883A-3EE0CDDDADB7}" dt="2022-03-08T15:29:50.028" v="198" actId="478"/>
          <ac:cxnSpMkLst>
            <pc:docMk/>
            <pc:sldMk cId="1639777289" sldId="265"/>
            <ac:cxnSpMk id="7" creationId="{8AF47A88-BE13-4B55-B15C-93E46B20CC22}"/>
          </ac:cxnSpMkLst>
        </pc:cxnChg>
      </pc:sldChg>
      <pc:sldChg chg="addSp delSp modSp mod modClrScheme chgLayout modNotes">
        <pc:chgData name="Todd Riley" userId="7420a7f2-587f-49a5-875e-cce499df2720" providerId="ADAL" clId="{AC1966C2-36EA-4374-883A-3EE0CDDDADB7}" dt="2022-03-10T18:01:43.698" v="1334" actId="122"/>
        <pc:sldMkLst>
          <pc:docMk/>
          <pc:sldMk cId="0" sldId="351"/>
        </pc:sldMkLst>
        <pc:spChg chg="mod ord">
          <ac:chgData name="Todd Riley" userId="7420a7f2-587f-49a5-875e-cce499df2720" providerId="ADAL" clId="{AC1966C2-36EA-4374-883A-3EE0CDDDADB7}" dt="2022-03-10T18:01:43.698" v="1334" actId="122"/>
          <ac:spMkLst>
            <pc:docMk/>
            <pc:sldMk cId="0" sldId="351"/>
            <ac:spMk id="2" creationId="{00000000-0000-0000-0000-000000000000}"/>
          </ac:spMkLst>
        </pc:spChg>
        <pc:spChg chg="add del mod ord">
          <ac:chgData name="Todd Riley" userId="7420a7f2-587f-49a5-875e-cce499df2720" providerId="ADAL" clId="{AC1966C2-36EA-4374-883A-3EE0CDDDADB7}" dt="2022-03-07T16:24:18.461" v="45" actId="700"/>
          <ac:spMkLst>
            <pc:docMk/>
            <pc:sldMk cId="0" sldId="351"/>
            <ac:spMk id="3" creationId="{25A0BCD1-F2E9-46E3-9EBE-1F503DD6766F}"/>
          </ac:spMkLst>
        </pc:spChg>
      </pc:sldChg>
      <pc:sldChg chg="modSp mod ord">
        <pc:chgData name="Todd Riley" userId="7420a7f2-587f-49a5-875e-cce499df2720" providerId="ADAL" clId="{AC1966C2-36EA-4374-883A-3EE0CDDDADB7}" dt="2022-03-10T18:05:29.802" v="1452" actId="1076"/>
        <pc:sldMkLst>
          <pc:docMk/>
          <pc:sldMk cId="3922731279" sldId="1644"/>
        </pc:sldMkLst>
        <pc:spChg chg="mod">
          <ac:chgData name="Todd Riley" userId="7420a7f2-587f-49a5-875e-cce499df2720" providerId="ADAL" clId="{AC1966C2-36EA-4374-883A-3EE0CDDDADB7}" dt="2022-03-10T18:05:29.802" v="1452" actId="1076"/>
          <ac:spMkLst>
            <pc:docMk/>
            <pc:sldMk cId="3922731279" sldId="1644"/>
            <ac:spMk id="2" creationId="{591BFFFC-C391-47E0-B360-41AC525EB057}"/>
          </ac:spMkLst>
        </pc:spChg>
        <pc:spChg chg="mod">
          <ac:chgData name="Todd Riley" userId="7420a7f2-587f-49a5-875e-cce499df2720" providerId="ADAL" clId="{AC1966C2-36EA-4374-883A-3EE0CDDDADB7}" dt="2022-03-07T16:10:12.944" v="3" actId="1076"/>
          <ac:spMkLst>
            <pc:docMk/>
            <pc:sldMk cId="3922731279" sldId="1644"/>
            <ac:spMk id="6" creationId="{76F80E1A-5FDB-40D1-8876-E7176562F953}"/>
          </ac:spMkLst>
        </pc:spChg>
        <pc:spChg chg="mod">
          <ac:chgData name="Todd Riley" userId="7420a7f2-587f-49a5-875e-cce499df2720" providerId="ADAL" clId="{AC1966C2-36EA-4374-883A-3EE0CDDDADB7}" dt="2022-03-10T18:05:13.567" v="1449" actId="1076"/>
          <ac:spMkLst>
            <pc:docMk/>
            <pc:sldMk cId="3922731279" sldId="1644"/>
            <ac:spMk id="23" creationId="{092BA9EB-4650-4928-93DE-F6FBC8C6D308}"/>
          </ac:spMkLst>
        </pc:spChg>
        <pc:picChg chg="mod">
          <ac:chgData name="Todd Riley" userId="7420a7f2-587f-49a5-875e-cce499df2720" providerId="ADAL" clId="{AC1966C2-36EA-4374-883A-3EE0CDDDADB7}" dt="2022-03-07T16:10:03.472" v="1" actId="1076"/>
          <ac:picMkLst>
            <pc:docMk/>
            <pc:sldMk cId="3922731279" sldId="1644"/>
            <ac:picMk id="5" creationId="{AED2FBDE-4836-4B93-9205-B01738E39D47}"/>
          </ac:picMkLst>
        </pc:picChg>
      </pc:sldChg>
      <pc:sldChg chg="modSp ord">
        <pc:chgData name="Todd Riley" userId="7420a7f2-587f-49a5-875e-cce499df2720" providerId="ADAL" clId="{AC1966C2-36EA-4374-883A-3EE0CDDDADB7}" dt="2022-03-08T16:32:31.632" v="1248"/>
        <pc:sldMkLst>
          <pc:docMk/>
          <pc:sldMk cId="2924459190" sldId="1645"/>
        </pc:sldMkLst>
        <pc:spChg chg="mod">
          <ac:chgData name="Todd Riley" userId="7420a7f2-587f-49a5-875e-cce499df2720" providerId="ADAL" clId="{AC1966C2-36EA-4374-883A-3EE0CDDDADB7}" dt="2022-03-07T16:08:43.211" v="0"/>
          <ac:spMkLst>
            <pc:docMk/>
            <pc:sldMk cId="2924459190" sldId="1645"/>
            <ac:spMk id="2" creationId="{591BFFFC-C391-47E0-B360-41AC525EB057}"/>
          </ac:spMkLst>
        </pc:spChg>
        <pc:spChg chg="mod">
          <ac:chgData name="Todd Riley" userId="7420a7f2-587f-49a5-875e-cce499df2720" providerId="ADAL" clId="{AC1966C2-36EA-4374-883A-3EE0CDDDADB7}" dt="2022-03-07T16:08:43.211" v="0"/>
          <ac:spMkLst>
            <pc:docMk/>
            <pc:sldMk cId="2924459190" sldId="1645"/>
            <ac:spMk id="3" creationId="{BACF3EE5-7AC6-4050-86D1-D80F4F1928C9}"/>
          </ac:spMkLst>
        </pc:spChg>
        <pc:spChg chg="mod">
          <ac:chgData name="Todd Riley" userId="7420a7f2-587f-49a5-875e-cce499df2720" providerId="ADAL" clId="{AC1966C2-36EA-4374-883A-3EE0CDDDADB7}" dt="2022-03-07T16:08:43.211" v="0"/>
          <ac:spMkLst>
            <pc:docMk/>
            <pc:sldMk cId="2924459190" sldId="1645"/>
            <ac:spMk id="5" creationId="{802FB262-41E8-4503-BF42-977D979A08FC}"/>
          </ac:spMkLst>
        </pc:spChg>
        <pc:spChg chg="mod">
          <ac:chgData name="Todd Riley" userId="7420a7f2-587f-49a5-875e-cce499df2720" providerId="ADAL" clId="{AC1966C2-36EA-4374-883A-3EE0CDDDADB7}" dt="2022-03-07T16:08:43.211" v="0"/>
          <ac:spMkLst>
            <pc:docMk/>
            <pc:sldMk cId="2924459190" sldId="1645"/>
            <ac:spMk id="6" creationId="{7EFE457C-65EE-4175-85BF-01AA1F8FA3C6}"/>
          </ac:spMkLst>
        </pc:spChg>
        <pc:spChg chg="mod">
          <ac:chgData name="Todd Riley" userId="7420a7f2-587f-49a5-875e-cce499df2720" providerId="ADAL" clId="{AC1966C2-36EA-4374-883A-3EE0CDDDADB7}" dt="2022-03-07T16:08:43.211" v="0"/>
          <ac:spMkLst>
            <pc:docMk/>
            <pc:sldMk cId="2924459190" sldId="1645"/>
            <ac:spMk id="7" creationId="{C5B84695-2ACF-4061-A3B6-B6D050B66FAB}"/>
          </ac:spMkLst>
        </pc:spChg>
        <pc:spChg chg="mod">
          <ac:chgData name="Todd Riley" userId="7420a7f2-587f-49a5-875e-cce499df2720" providerId="ADAL" clId="{AC1966C2-36EA-4374-883A-3EE0CDDDADB7}" dt="2022-03-07T16:08:43.211" v="0"/>
          <ac:spMkLst>
            <pc:docMk/>
            <pc:sldMk cId="2924459190" sldId="1645"/>
            <ac:spMk id="8" creationId="{D8F3BAF3-04A3-44A9-BFE4-0FD4C73DFA4C}"/>
          </ac:spMkLst>
        </pc:spChg>
        <pc:spChg chg="mod">
          <ac:chgData name="Todd Riley" userId="7420a7f2-587f-49a5-875e-cce499df2720" providerId="ADAL" clId="{AC1966C2-36EA-4374-883A-3EE0CDDDADB7}" dt="2022-03-07T16:08:43.211" v="0"/>
          <ac:spMkLst>
            <pc:docMk/>
            <pc:sldMk cId="2924459190" sldId="1645"/>
            <ac:spMk id="9" creationId="{87B29720-A318-40EC-8340-7447E6B56A43}"/>
          </ac:spMkLst>
        </pc:spChg>
        <pc:spChg chg="mod">
          <ac:chgData name="Todd Riley" userId="7420a7f2-587f-49a5-875e-cce499df2720" providerId="ADAL" clId="{AC1966C2-36EA-4374-883A-3EE0CDDDADB7}" dt="2022-03-07T16:08:43.211" v="0"/>
          <ac:spMkLst>
            <pc:docMk/>
            <pc:sldMk cId="2924459190" sldId="1645"/>
            <ac:spMk id="10" creationId="{3E3DC090-43FA-4697-9BF2-5B37D9CEAD93}"/>
          </ac:spMkLst>
        </pc:spChg>
        <pc:spChg chg="mod">
          <ac:chgData name="Todd Riley" userId="7420a7f2-587f-49a5-875e-cce499df2720" providerId="ADAL" clId="{AC1966C2-36EA-4374-883A-3EE0CDDDADB7}" dt="2022-03-07T16:08:43.211" v="0"/>
          <ac:spMkLst>
            <pc:docMk/>
            <pc:sldMk cId="2924459190" sldId="1645"/>
            <ac:spMk id="11" creationId="{0116EE59-9F9B-4A65-9500-F1D40CC3BBD7}"/>
          </ac:spMkLst>
        </pc:spChg>
        <pc:spChg chg="mod">
          <ac:chgData name="Todd Riley" userId="7420a7f2-587f-49a5-875e-cce499df2720" providerId="ADAL" clId="{AC1966C2-36EA-4374-883A-3EE0CDDDADB7}" dt="2022-03-07T16:08:43.211" v="0"/>
          <ac:spMkLst>
            <pc:docMk/>
            <pc:sldMk cId="2924459190" sldId="1645"/>
            <ac:spMk id="17" creationId="{01E9BA2A-DCDD-4F84-BF6B-7E3D69FB8B7D}"/>
          </ac:spMkLst>
        </pc:spChg>
        <pc:spChg chg="mod">
          <ac:chgData name="Todd Riley" userId="7420a7f2-587f-49a5-875e-cce499df2720" providerId="ADAL" clId="{AC1966C2-36EA-4374-883A-3EE0CDDDADB7}" dt="2022-03-07T16:08:43.211" v="0"/>
          <ac:spMkLst>
            <pc:docMk/>
            <pc:sldMk cId="2924459190" sldId="1645"/>
            <ac:spMk id="18" creationId="{6A47CC1D-4353-42DC-A05B-825522D51019}"/>
          </ac:spMkLst>
        </pc:spChg>
        <pc:grpChg chg="mod">
          <ac:chgData name="Todd Riley" userId="7420a7f2-587f-49a5-875e-cce499df2720" providerId="ADAL" clId="{AC1966C2-36EA-4374-883A-3EE0CDDDADB7}" dt="2022-03-07T16:08:43.211" v="0"/>
          <ac:grpSpMkLst>
            <pc:docMk/>
            <pc:sldMk cId="2924459190" sldId="1645"/>
            <ac:grpSpMk id="16" creationId="{04F3D398-864B-48F4-823A-5BCA95E20270}"/>
          </ac:grpSpMkLst>
        </pc:grpChg>
        <pc:picChg chg="mod">
          <ac:chgData name="Todd Riley" userId="7420a7f2-587f-49a5-875e-cce499df2720" providerId="ADAL" clId="{AC1966C2-36EA-4374-883A-3EE0CDDDADB7}" dt="2022-03-07T16:08:43.211" v="0"/>
          <ac:picMkLst>
            <pc:docMk/>
            <pc:sldMk cId="2924459190" sldId="1645"/>
            <ac:picMk id="12" creationId="{C5FD84FB-AB95-4339-9392-3672A5907A23}"/>
          </ac:picMkLst>
        </pc:picChg>
        <pc:picChg chg="mod">
          <ac:chgData name="Todd Riley" userId="7420a7f2-587f-49a5-875e-cce499df2720" providerId="ADAL" clId="{AC1966C2-36EA-4374-883A-3EE0CDDDADB7}" dt="2022-03-07T16:08:43.211" v="0"/>
          <ac:picMkLst>
            <pc:docMk/>
            <pc:sldMk cId="2924459190" sldId="1645"/>
            <ac:picMk id="13" creationId="{2A6CAA2A-747E-4419-BC75-7CB6A51F51ED}"/>
          </ac:picMkLst>
        </pc:picChg>
        <pc:picChg chg="mod">
          <ac:chgData name="Todd Riley" userId="7420a7f2-587f-49a5-875e-cce499df2720" providerId="ADAL" clId="{AC1966C2-36EA-4374-883A-3EE0CDDDADB7}" dt="2022-03-07T16:08:43.211" v="0"/>
          <ac:picMkLst>
            <pc:docMk/>
            <pc:sldMk cId="2924459190" sldId="1645"/>
            <ac:picMk id="14" creationId="{6CEDC727-01CF-4F0F-A4DD-E8CDB63731D2}"/>
          </ac:picMkLst>
        </pc:picChg>
        <pc:picChg chg="mod">
          <ac:chgData name="Todd Riley" userId="7420a7f2-587f-49a5-875e-cce499df2720" providerId="ADAL" clId="{AC1966C2-36EA-4374-883A-3EE0CDDDADB7}" dt="2022-03-07T16:08:43.211" v="0"/>
          <ac:picMkLst>
            <pc:docMk/>
            <pc:sldMk cId="2924459190" sldId="1645"/>
            <ac:picMk id="15" creationId="{E2D13FDA-DA28-49A8-AD60-996D1915A5F1}"/>
          </ac:picMkLst>
        </pc:picChg>
      </pc:sldChg>
      <pc:sldChg chg="modSp mod ord">
        <pc:chgData name="Todd Riley" userId="7420a7f2-587f-49a5-875e-cce499df2720" providerId="ADAL" clId="{AC1966C2-36EA-4374-883A-3EE0CDDDADB7}" dt="2022-03-10T18:53:45.961" v="2075"/>
        <pc:sldMkLst>
          <pc:docMk/>
          <pc:sldMk cId="1156213367" sldId="1646"/>
        </pc:sldMkLst>
        <pc:spChg chg="mod">
          <ac:chgData name="Todd Riley" userId="7420a7f2-587f-49a5-875e-cce499df2720" providerId="ADAL" clId="{AC1966C2-36EA-4374-883A-3EE0CDDDADB7}" dt="2022-03-10T18:49:35.908" v="2045" actId="1076"/>
          <ac:spMkLst>
            <pc:docMk/>
            <pc:sldMk cId="1156213367" sldId="1646"/>
            <ac:spMk id="2" creationId="{591BFFFC-C391-47E0-B360-41AC525EB057}"/>
          </ac:spMkLst>
        </pc:spChg>
        <pc:spChg chg="mod">
          <ac:chgData name="Todd Riley" userId="7420a7f2-587f-49a5-875e-cce499df2720" providerId="ADAL" clId="{AC1966C2-36EA-4374-883A-3EE0CDDDADB7}" dt="2022-03-07T16:08:43.211" v="0"/>
          <ac:spMkLst>
            <pc:docMk/>
            <pc:sldMk cId="1156213367" sldId="1646"/>
            <ac:spMk id="3" creationId="{78552B32-3D1C-4931-BCF6-871071438AC4}"/>
          </ac:spMkLst>
        </pc:spChg>
        <pc:picChg chg="mod">
          <ac:chgData name="Todd Riley" userId="7420a7f2-587f-49a5-875e-cce499df2720" providerId="ADAL" clId="{AC1966C2-36EA-4374-883A-3EE0CDDDADB7}" dt="2022-03-07T16:08:43.211" v="0"/>
          <ac:picMkLst>
            <pc:docMk/>
            <pc:sldMk cId="1156213367" sldId="1646"/>
            <ac:picMk id="18" creationId="{DAB53A9A-9311-4D70-A320-F2E1CFC536D5}"/>
          </ac:picMkLst>
        </pc:picChg>
      </pc:sldChg>
      <pc:sldChg chg="modSp">
        <pc:chgData name="Todd Riley" userId="7420a7f2-587f-49a5-875e-cce499df2720" providerId="ADAL" clId="{AC1966C2-36EA-4374-883A-3EE0CDDDADB7}" dt="2022-03-07T16:08:43.211" v="0"/>
        <pc:sldMkLst>
          <pc:docMk/>
          <pc:sldMk cId="4276732891" sldId="1647"/>
        </pc:sldMkLst>
        <pc:spChg chg="mod">
          <ac:chgData name="Todd Riley" userId="7420a7f2-587f-49a5-875e-cce499df2720" providerId="ADAL" clId="{AC1966C2-36EA-4374-883A-3EE0CDDDADB7}" dt="2022-03-07T16:08:43.211" v="0"/>
          <ac:spMkLst>
            <pc:docMk/>
            <pc:sldMk cId="4276732891" sldId="1647"/>
            <ac:spMk id="2" creationId="{591BFFFC-C391-47E0-B360-41AC525EB057}"/>
          </ac:spMkLst>
        </pc:spChg>
        <pc:spChg chg="mod">
          <ac:chgData name="Todd Riley" userId="7420a7f2-587f-49a5-875e-cce499df2720" providerId="ADAL" clId="{AC1966C2-36EA-4374-883A-3EE0CDDDADB7}" dt="2022-03-07T16:08:43.211" v="0"/>
          <ac:spMkLst>
            <pc:docMk/>
            <pc:sldMk cId="4276732891" sldId="1647"/>
            <ac:spMk id="5" creationId="{175067B1-9F59-4B88-A840-57846B88C1DC}"/>
          </ac:spMkLst>
        </pc:spChg>
        <pc:grpChg chg="mod">
          <ac:chgData name="Todd Riley" userId="7420a7f2-587f-49a5-875e-cce499df2720" providerId="ADAL" clId="{AC1966C2-36EA-4374-883A-3EE0CDDDADB7}" dt="2022-03-07T16:08:43.211" v="0"/>
          <ac:grpSpMkLst>
            <pc:docMk/>
            <pc:sldMk cId="4276732891" sldId="1647"/>
            <ac:grpSpMk id="9" creationId="{2A4F566D-BAAD-404D-AEB3-741FA7736CEF}"/>
          </ac:grpSpMkLst>
        </pc:grpChg>
        <pc:picChg chg="mod">
          <ac:chgData name="Todd Riley" userId="7420a7f2-587f-49a5-875e-cce499df2720" providerId="ADAL" clId="{AC1966C2-36EA-4374-883A-3EE0CDDDADB7}" dt="2022-03-07T16:08:43.211" v="0"/>
          <ac:picMkLst>
            <pc:docMk/>
            <pc:sldMk cId="4276732891" sldId="1647"/>
            <ac:picMk id="6" creationId="{A3740BB3-7894-4756-B7DD-853CDA8D9388}"/>
          </ac:picMkLst>
        </pc:picChg>
        <pc:picChg chg="mod">
          <ac:chgData name="Todd Riley" userId="7420a7f2-587f-49a5-875e-cce499df2720" providerId="ADAL" clId="{AC1966C2-36EA-4374-883A-3EE0CDDDADB7}" dt="2022-03-07T16:08:43.211" v="0"/>
          <ac:picMkLst>
            <pc:docMk/>
            <pc:sldMk cId="4276732891" sldId="1647"/>
            <ac:picMk id="7" creationId="{7D8B4626-2355-439E-BC7C-28ED56ED9D6C}"/>
          </ac:picMkLst>
        </pc:picChg>
        <pc:picChg chg="mod">
          <ac:chgData name="Todd Riley" userId="7420a7f2-587f-49a5-875e-cce499df2720" providerId="ADAL" clId="{AC1966C2-36EA-4374-883A-3EE0CDDDADB7}" dt="2022-03-07T16:08:43.211" v="0"/>
          <ac:picMkLst>
            <pc:docMk/>
            <pc:sldMk cId="4276732891" sldId="1647"/>
            <ac:picMk id="8" creationId="{3BABA33A-E039-492E-9F7B-76CD128A9729}"/>
          </ac:picMkLst>
        </pc:picChg>
      </pc:sldChg>
      <pc:sldChg chg="modSp">
        <pc:chgData name="Todd Riley" userId="7420a7f2-587f-49a5-875e-cce499df2720" providerId="ADAL" clId="{AC1966C2-36EA-4374-883A-3EE0CDDDADB7}" dt="2022-03-07T16:08:43.211" v="0"/>
        <pc:sldMkLst>
          <pc:docMk/>
          <pc:sldMk cId="1997960664" sldId="1649"/>
        </pc:sldMkLst>
        <pc:spChg chg="mod">
          <ac:chgData name="Todd Riley" userId="7420a7f2-587f-49a5-875e-cce499df2720" providerId="ADAL" clId="{AC1966C2-36EA-4374-883A-3EE0CDDDADB7}" dt="2022-03-07T16:08:43.211" v="0"/>
          <ac:spMkLst>
            <pc:docMk/>
            <pc:sldMk cId="1997960664" sldId="1649"/>
            <ac:spMk id="2" creationId="{591BFFFC-C391-47E0-B360-41AC525EB057}"/>
          </ac:spMkLst>
        </pc:spChg>
        <pc:spChg chg="mod">
          <ac:chgData name="Todd Riley" userId="7420a7f2-587f-49a5-875e-cce499df2720" providerId="ADAL" clId="{AC1966C2-36EA-4374-883A-3EE0CDDDADB7}" dt="2022-03-07T16:08:43.211" v="0"/>
          <ac:spMkLst>
            <pc:docMk/>
            <pc:sldMk cId="1997960664" sldId="1649"/>
            <ac:spMk id="3" creationId="{5BB28879-C86A-4341-8D1B-181BEBD07BF1}"/>
          </ac:spMkLst>
        </pc:spChg>
        <pc:picChg chg="mod">
          <ac:chgData name="Todd Riley" userId="7420a7f2-587f-49a5-875e-cce499df2720" providerId="ADAL" clId="{AC1966C2-36EA-4374-883A-3EE0CDDDADB7}" dt="2022-03-07T16:08:43.211" v="0"/>
          <ac:picMkLst>
            <pc:docMk/>
            <pc:sldMk cId="1997960664" sldId="1649"/>
            <ac:picMk id="5" creationId="{805738C4-07A8-42E3-BE09-1D57A7DF0EBA}"/>
          </ac:picMkLst>
        </pc:picChg>
      </pc:sldChg>
      <pc:sldChg chg="modSp">
        <pc:chgData name="Todd Riley" userId="7420a7f2-587f-49a5-875e-cce499df2720" providerId="ADAL" clId="{AC1966C2-36EA-4374-883A-3EE0CDDDADB7}" dt="2022-03-10T21:22:03.026" v="2077" actId="1076"/>
        <pc:sldMkLst>
          <pc:docMk/>
          <pc:sldMk cId="857976524" sldId="1650"/>
        </pc:sldMkLst>
        <pc:spChg chg="mod">
          <ac:chgData name="Todd Riley" userId="7420a7f2-587f-49a5-875e-cce499df2720" providerId="ADAL" clId="{AC1966C2-36EA-4374-883A-3EE0CDDDADB7}" dt="2022-03-07T16:08:43.211" v="0"/>
          <ac:spMkLst>
            <pc:docMk/>
            <pc:sldMk cId="857976524" sldId="1650"/>
            <ac:spMk id="2" creationId="{591BFFFC-C391-47E0-B360-41AC525EB057}"/>
          </ac:spMkLst>
        </pc:spChg>
        <pc:spChg chg="mod">
          <ac:chgData name="Todd Riley" userId="7420a7f2-587f-49a5-875e-cce499df2720" providerId="ADAL" clId="{AC1966C2-36EA-4374-883A-3EE0CDDDADB7}" dt="2022-03-07T16:08:43.211" v="0"/>
          <ac:spMkLst>
            <pc:docMk/>
            <pc:sldMk cId="857976524" sldId="1650"/>
            <ac:spMk id="3" creationId="{63B3A92B-11F4-4642-A811-183483515A03}"/>
          </ac:spMkLst>
        </pc:spChg>
        <pc:picChg chg="mod">
          <ac:chgData name="Todd Riley" userId="7420a7f2-587f-49a5-875e-cce499df2720" providerId="ADAL" clId="{AC1966C2-36EA-4374-883A-3EE0CDDDADB7}" dt="2022-03-10T21:22:03.026" v="2077" actId="1076"/>
          <ac:picMkLst>
            <pc:docMk/>
            <pc:sldMk cId="857976524" sldId="1650"/>
            <ac:picMk id="5" creationId="{1C2434D7-C930-4D57-BF85-7F0E0EDE4272}"/>
          </ac:picMkLst>
        </pc:picChg>
      </pc:sldChg>
      <pc:sldChg chg="modSp">
        <pc:chgData name="Todd Riley" userId="7420a7f2-587f-49a5-875e-cce499df2720" providerId="ADAL" clId="{AC1966C2-36EA-4374-883A-3EE0CDDDADB7}" dt="2022-03-07T16:08:43.211" v="0"/>
        <pc:sldMkLst>
          <pc:docMk/>
          <pc:sldMk cId="2844412693" sldId="1651"/>
        </pc:sldMkLst>
        <pc:spChg chg="mod">
          <ac:chgData name="Todd Riley" userId="7420a7f2-587f-49a5-875e-cce499df2720" providerId="ADAL" clId="{AC1966C2-36EA-4374-883A-3EE0CDDDADB7}" dt="2022-03-07T16:08:43.211" v="0"/>
          <ac:spMkLst>
            <pc:docMk/>
            <pc:sldMk cId="2844412693" sldId="1651"/>
            <ac:spMk id="2" creationId="{591BFFFC-C391-47E0-B360-41AC525EB057}"/>
          </ac:spMkLst>
        </pc:spChg>
        <pc:spChg chg="mod">
          <ac:chgData name="Todd Riley" userId="7420a7f2-587f-49a5-875e-cce499df2720" providerId="ADAL" clId="{AC1966C2-36EA-4374-883A-3EE0CDDDADB7}" dt="2022-03-07T16:08:43.211" v="0"/>
          <ac:spMkLst>
            <pc:docMk/>
            <pc:sldMk cId="2844412693" sldId="1651"/>
            <ac:spMk id="6" creationId="{1BB1F71F-B46B-4F25-95D1-E610675087B6}"/>
          </ac:spMkLst>
        </pc:spChg>
        <pc:picChg chg="mod">
          <ac:chgData name="Todd Riley" userId="7420a7f2-587f-49a5-875e-cce499df2720" providerId="ADAL" clId="{AC1966C2-36EA-4374-883A-3EE0CDDDADB7}" dt="2022-03-07T16:08:43.211" v="0"/>
          <ac:picMkLst>
            <pc:docMk/>
            <pc:sldMk cId="2844412693" sldId="1651"/>
            <ac:picMk id="5" creationId="{1C2434D7-C930-4D57-BF85-7F0E0EDE4272}"/>
          </ac:picMkLst>
        </pc:picChg>
      </pc:sldChg>
      <pc:sldChg chg="modSp">
        <pc:chgData name="Todd Riley" userId="7420a7f2-587f-49a5-875e-cce499df2720" providerId="ADAL" clId="{AC1966C2-36EA-4374-883A-3EE0CDDDADB7}" dt="2022-03-07T16:08:43.211" v="0"/>
        <pc:sldMkLst>
          <pc:docMk/>
          <pc:sldMk cId="420939588" sldId="1652"/>
        </pc:sldMkLst>
        <pc:spChg chg="mod">
          <ac:chgData name="Todd Riley" userId="7420a7f2-587f-49a5-875e-cce499df2720" providerId="ADAL" clId="{AC1966C2-36EA-4374-883A-3EE0CDDDADB7}" dt="2022-03-07T16:08:43.211" v="0"/>
          <ac:spMkLst>
            <pc:docMk/>
            <pc:sldMk cId="420939588" sldId="1652"/>
            <ac:spMk id="2" creationId="{591BFFFC-C391-47E0-B360-41AC525EB057}"/>
          </ac:spMkLst>
        </pc:spChg>
        <pc:spChg chg="mod">
          <ac:chgData name="Todd Riley" userId="7420a7f2-587f-49a5-875e-cce499df2720" providerId="ADAL" clId="{AC1966C2-36EA-4374-883A-3EE0CDDDADB7}" dt="2022-03-07T16:08:43.211" v="0"/>
          <ac:spMkLst>
            <pc:docMk/>
            <pc:sldMk cId="420939588" sldId="1652"/>
            <ac:spMk id="7" creationId="{DBC121A4-828B-4679-AD40-46387D221EA0}"/>
          </ac:spMkLst>
        </pc:spChg>
        <pc:picChg chg="mod">
          <ac:chgData name="Todd Riley" userId="7420a7f2-587f-49a5-875e-cce499df2720" providerId="ADAL" clId="{AC1966C2-36EA-4374-883A-3EE0CDDDADB7}" dt="2022-03-07T16:08:43.211" v="0"/>
          <ac:picMkLst>
            <pc:docMk/>
            <pc:sldMk cId="420939588" sldId="1652"/>
            <ac:picMk id="6" creationId="{00F88606-D5B2-40D4-AFAE-91F00E38762F}"/>
          </ac:picMkLst>
        </pc:picChg>
      </pc:sldChg>
      <pc:sldChg chg="addSp delSp modSp mod ord">
        <pc:chgData name="Todd Riley" userId="7420a7f2-587f-49a5-875e-cce499df2720" providerId="ADAL" clId="{AC1966C2-36EA-4374-883A-3EE0CDDDADB7}" dt="2022-03-08T15:45:47.242" v="367"/>
        <pc:sldMkLst>
          <pc:docMk/>
          <pc:sldMk cId="2198855874" sldId="1653"/>
        </pc:sldMkLst>
        <pc:spChg chg="mod">
          <ac:chgData name="Todd Riley" userId="7420a7f2-587f-49a5-875e-cce499df2720" providerId="ADAL" clId="{AC1966C2-36EA-4374-883A-3EE0CDDDADB7}" dt="2022-03-07T16:08:43.211" v="0"/>
          <ac:spMkLst>
            <pc:docMk/>
            <pc:sldMk cId="2198855874" sldId="1653"/>
            <ac:spMk id="2" creationId="{591BFFFC-C391-47E0-B360-41AC525EB057}"/>
          </ac:spMkLst>
        </pc:spChg>
        <pc:spChg chg="mod topLvl">
          <ac:chgData name="Todd Riley" userId="7420a7f2-587f-49a5-875e-cce499df2720" providerId="ADAL" clId="{AC1966C2-36EA-4374-883A-3EE0CDDDADB7}" dt="2022-03-07T16:23:08.694" v="42" actId="164"/>
          <ac:spMkLst>
            <pc:docMk/>
            <pc:sldMk cId="2198855874" sldId="1653"/>
            <ac:spMk id="18" creationId="{5E5814C6-35EF-4C1D-9003-7BE8373579AC}"/>
          </ac:spMkLst>
        </pc:spChg>
        <pc:grpChg chg="add del mod">
          <ac:chgData name="Todd Riley" userId="7420a7f2-587f-49a5-875e-cce499df2720" providerId="ADAL" clId="{AC1966C2-36EA-4374-883A-3EE0CDDDADB7}" dt="2022-03-07T16:22:52.848" v="41" actId="165"/>
          <ac:grpSpMkLst>
            <pc:docMk/>
            <pc:sldMk cId="2198855874" sldId="1653"/>
            <ac:grpSpMk id="3" creationId="{351BCEEC-B56E-4F7D-AAEB-0BB3C6662C1B}"/>
          </ac:grpSpMkLst>
        </pc:grpChg>
        <pc:grpChg chg="add mod">
          <ac:chgData name="Todd Riley" userId="7420a7f2-587f-49a5-875e-cce499df2720" providerId="ADAL" clId="{AC1966C2-36EA-4374-883A-3EE0CDDDADB7}" dt="2022-03-07T16:23:22.112" v="43" actId="1076"/>
          <ac:grpSpMkLst>
            <pc:docMk/>
            <pc:sldMk cId="2198855874" sldId="1653"/>
            <ac:grpSpMk id="5" creationId="{BCFD1314-AB7B-43DE-B892-1ED03165DED8}"/>
          </ac:grpSpMkLst>
        </pc:grpChg>
        <pc:grpChg chg="del mod">
          <ac:chgData name="Todd Riley" userId="7420a7f2-587f-49a5-875e-cce499df2720" providerId="ADAL" clId="{AC1966C2-36EA-4374-883A-3EE0CDDDADB7}" dt="2022-03-07T16:17:53.808" v="12" actId="165"/>
          <ac:grpSpMkLst>
            <pc:docMk/>
            <pc:sldMk cId="2198855874" sldId="1653"/>
            <ac:grpSpMk id="17" creationId="{89FF40CA-23FB-488D-838D-F2F7C525287C}"/>
          </ac:grpSpMkLst>
        </pc:grpChg>
        <pc:picChg chg="mod topLvl">
          <ac:chgData name="Todd Riley" userId="7420a7f2-587f-49a5-875e-cce499df2720" providerId="ADAL" clId="{AC1966C2-36EA-4374-883A-3EE0CDDDADB7}" dt="2022-03-07T16:23:08.694" v="42" actId="164"/>
          <ac:picMkLst>
            <pc:docMk/>
            <pc:sldMk cId="2198855874" sldId="1653"/>
            <ac:picMk id="19" creationId="{F7F4F3E1-C55A-47E1-9BA4-E0E6379438A4}"/>
          </ac:picMkLst>
        </pc:picChg>
        <pc:picChg chg="mod topLvl">
          <ac:chgData name="Todd Riley" userId="7420a7f2-587f-49a5-875e-cce499df2720" providerId="ADAL" clId="{AC1966C2-36EA-4374-883A-3EE0CDDDADB7}" dt="2022-03-07T16:23:08.694" v="42" actId="164"/>
          <ac:picMkLst>
            <pc:docMk/>
            <pc:sldMk cId="2198855874" sldId="1653"/>
            <ac:picMk id="20" creationId="{D2C53B89-209B-43D3-A622-409D2604CB36}"/>
          </ac:picMkLst>
        </pc:picChg>
        <pc:picChg chg="mod topLvl">
          <ac:chgData name="Todd Riley" userId="7420a7f2-587f-49a5-875e-cce499df2720" providerId="ADAL" clId="{AC1966C2-36EA-4374-883A-3EE0CDDDADB7}" dt="2022-03-07T16:23:08.694" v="42" actId="164"/>
          <ac:picMkLst>
            <pc:docMk/>
            <pc:sldMk cId="2198855874" sldId="1653"/>
            <ac:picMk id="22" creationId="{E5B4E9A8-0183-4C2A-AC1A-3A123ED26AF6}"/>
          </ac:picMkLst>
        </pc:picChg>
      </pc:sldChg>
      <pc:sldChg chg="modSp ord">
        <pc:chgData name="Todd Riley" userId="7420a7f2-587f-49a5-875e-cce499df2720" providerId="ADAL" clId="{AC1966C2-36EA-4374-883A-3EE0CDDDADB7}" dt="2022-03-08T15:45:47.242" v="367"/>
        <pc:sldMkLst>
          <pc:docMk/>
          <pc:sldMk cId="1923903013" sldId="1654"/>
        </pc:sldMkLst>
        <pc:spChg chg="mod">
          <ac:chgData name="Todd Riley" userId="7420a7f2-587f-49a5-875e-cce499df2720" providerId="ADAL" clId="{AC1966C2-36EA-4374-883A-3EE0CDDDADB7}" dt="2022-03-07T16:08:43.211" v="0"/>
          <ac:spMkLst>
            <pc:docMk/>
            <pc:sldMk cId="1923903013" sldId="1654"/>
            <ac:spMk id="2" creationId="{591BFFFC-C391-47E0-B360-41AC525EB057}"/>
          </ac:spMkLst>
        </pc:spChg>
        <pc:spChg chg="mod">
          <ac:chgData name="Todd Riley" userId="7420a7f2-587f-49a5-875e-cce499df2720" providerId="ADAL" clId="{AC1966C2-36EA-4374-883A-3EE0CDDDADB7}" dt="2022-03-07T16:08:43.211" v="0"/>
          <ac:spMkLst>
            <pc:docMk/>
            <pc:sldMk cId="1923903013" sldId="1654"/>
            <ac:spMk id="5" creationId="{DFA0367C-944E-4F98-B2A1-DFF1D8956812}"/>
          </ac:spMkLst>
        </pc:spChg>
        <pc:spChg chg="mod">
          <ac:chgData name="Todd Riley" userId="7420a7f2-587f-49a5-875e-cce499df2720" providerId="ADAL" clId="{AC1966C2-36EA-4374-883A-3EE0CDDDADB7}" dt="2022-03-07T16:08:43.211" v="0"/>
          <ac:spMkLst>
            <pc:docMk/>
            <pc:sldMk cId="1923903013" sldId="1654"/>
            <ac:spMk id="7" creationId="{3C3CCB39-8635-49BF-844C-20B896AABD52}"/>
          </ac:spMkLst>
        </pc:spChg>
        <pc:spChg chg="mod">
          <ac:chgData name="Todd Riley" userId="7420a7f2-587f-49a5-875e-cce499df2720" providerId="ADAL" clId="{AC1966C2-36EA-4374-883A-3EE0CDDDADB7}" dt="2022-03-07T16:08:43.211" v="0"/>
          <ac:spMkLst>
            <pc:docMk/>
            <pc:sldMk cId="1923903013" sldId="1654"/>
            <ac:spMk id="10" creationId="{BA37E020-31E3-42CB-835F-17B54846D95D}"/>
          </ac:spMkLst>
        </pc:spChg>
        <pc:spChg chg="mod">
          <ac:chgData name="Todd Riley" userId="7420a7f2-587f-49a5-875e-cce499df2720" providerId="ADAL" clId="{AC1966C2-36EA-4374-883A-3EE0CDDDADB7}" dt="2022-03-07T16:08:43.211" v="0"/>
          <ac:spMkLst>
            <pc:docMk/>
            <pc:sldMk cId="1923903013" sldId="1654"/>
            <ac:spMk id="13" creationId="{4C0FA290-1EF4-4D1D-9556-B86AFAC43824}"/>
          </ac:spMkLst>
        </pc:spChg>
        <pc:spChg chg="mod">
          <ac:chgData name="Todd Riley" userId="7420a7f2-587f-49a5-875e-cce499df2720" providerId="ADAL" clId="{AC1966C2-36EA-4374-883A-3EE0CDDDADB7}" dt="2022-03-07T16:08:43.211" v="0"/>
          <ac:spMkLst>
            <pc:docMk/>
            <pc:sldMk cId="1923903013" sldId="1654"/>
            <ac:spMk id="15" creationId="{FE0B8058-76E2-48FD-B9E3-83EA0E913801}"/>
          </ac:spMkLst>
        </pc:spChg>
        <pc:spChg chg="mod">
          <ac:chgData name="Todd Riley" userId="7420a7f2-587f-49a5-875e-cce499df2720" providerId="ADAL" clId="{AC1966C2-36EA-4374-883A-3EE0CDDDADB7}" dt="2022-03-07T16:08:43.211" v="0"/>
          <ac:spMkLst>
            <pc:docMk/>
            <pc:sldMk cId="1923903013" sldId="1654"/>
            <ac:spMk id="16" creationId="{3B9C9CB6-12E6-466B-B657-74848DBB417B}"/>
          </ac:spMkLst>
        </pc:spChg>
        <pc:spChg chg="mod">
          <ac:chgData name="Todd Riley" userId="7420a7f2-587f-49a5-875e-cce499df2720" providerId="ADAL" clId="{AC1966C2-36EA-4374-883A-3EE0CDDDADB7}" dt="2022-03-07T16:08:43.211" v="0"/>
          <ac:spMkLst>
            <pc:docMk/>
            <pc:sldMk cId="1923903013" sldId="1654"/>
            <ac:spMk id="17" creationId="{502F8252-CCA6-4FA4-A298-8421FDC0EA4C}"/>
          </ac:spMkLst>
        </pc:spChg>
        <pc:spChg chg="mod">
          <ac:chgData name="Todd Riley" userId="7420a7f2-587f-49a5-875e-cce499df2720" providerId="ADAL" clId="{AC1966C2-36EA-4374-883A-3EE0CDDDADB7}" dt="2022-03-07T16:08:43.211" v="0"/>
          <ac:spMkLst>
            <pc:docMk/>
            <pc:sldMk cId="1923903013" sldId="1654"/>
            <ac:spMk id="18" creationId="{5E5814C6-35EF-4C1D-9003-7BE8373579AC}"/>
          </ac:spMkLst>
        </pc:spChg>
        <pc:picChg chg="mod">
          <ac:chgData name="Todd Riley" userId="7420a7f2-587f-49a5-875e-cce499df2720" providerId="ADAL" clId="{AC1966C2-36EA-4374-883A-3EE0CDDDADB7}" dt="2022-03-07T16:08:43.211" v="0"/>
          <ac:picMkLst>
            <pc:docMk/>
            <pc:sldMk cId="1923903013" sldId="1654"/>
            <ac:picMk id="3" creationId="{07FD3440-2DB3-4F0A-B514-B2A422FC3BF5}"/>
          </ac:picMkLst>
        </pc:picChg>
        <pc:picChg chg="mod">
          <ac:chgData name="Todd Riley" userId="7420a7f2-587f-49a5-875e-cce499df2720" providerId="ADAL" clId="{AC1966C2-36EA-4374-883A-3EE0CDDDADB7}" dt="2022-03-07T16:08:43.211" v="0"/>
          <ac:picMkLst>
            <pc:docMk/>
            <pc:sldMk cId="1923903013" sldId="1654"/>
            <ac:picMk id="6" creationId="{8E9F9B05-D78D-47F4-AC23-BAC58F243505}"/>
          </ac:picMkLst>
        </pc:picChg>
        <pc:picChg chg="mod">
          <ac:chgData name="Todd Riley" userId="7420a7f2-587f-49a5-875e-cce499df2720" providerId="ADAL" clId="{AC1966C2-36EA-4374-883A-3EE0CDDDADB7}" dt="2022-03-07T16:08:43.211" v="0"/>
          <ac:picMkLst>
            <pc:docMk/>
            <pc:sldMk cId="1923903013" sldId="1654"/>
            <ac:picMk id="8" creationId="{DA248719-FD35-4151-95C2-9C4FD7E10832}"/>
          </ac:picMkLst>
        </pc:picChg>
        <pc:picChg chg="mod">
          <ac:chgData name="Todd Riley" userId="7420a7f2-587f-49a5-875e-cce499df2720" providerId="ADAL" clId="{AC1966C2-36EA-4374-883A-3EE0CDDDADB7}" dt="2022-03-07T16:08:43.211" v="0"/>
          <ac:picMkLst>
            <pc:docMk/>
            <pc:sldMk cId="1923903013" sldId="1654"/>
            <ac:picMk id="9" creationId="{224F1915-C798-47F8-AAAC-F8726D6683CA}"/>
          </ac:picMkLst>
        </pc:picChg>
        <pc:cxnChg chg="mod">
          <ac:chgData name="Todd Riley" userId="7420a7f2-587f-49a5-875e-cce499df2720" providerId="ADAL" clId="{AC1966C2-36EA-4374-883A-3EE0CDDDADB7}" dt="2022-03-07T16:08:43.211" v="0"/>
          <ac:cxnSpMkLst>
            <pc:docMk/>
            <pc:sldMk cId="1923903013" sldId="1654"/>
            <ac:cxnSpMk id="12" creationId="{AB0CF8D7-A334-4D70-A0BC-5FCFDCC2A9E3}"/>
          </ac:cxnSpMkLst>
        </pc:cxnChg>
      </pc:sldChg>
      <pc:sldChg chg="modSp mod">
        <pc:chgData name="Todd Riley" userId="7420a7f2-587f-49a5-875e-cce499df2720" providerId="ADAL" clId="{AC1966C2-36EA-4374-883A-3EE0CDDDADB7}" dt="2022-03-08T16:52:36.082" v="1270" actId="14100"/>
        <pc:sldMkLst>
          <pc:docMk/>
          <pc:sldMk cId="937086298" sldId="1655"/>
        </pc:sldMkLst>
        <pc:spChg chg="mod">
          <ac:chgData name="Todd Riley" userId="7420a7f2-587f-49a5-875e-cce499df2720" providerId="ADAL" clId="{AC1966C2-36EA-4374-883A-3EE0CDDDADB7}" dt="2022-03-08T16:52:20.877" v="1268" actId="1076"/>
          <ac:spMkLst>
            <pc:docMk/>
            <pc:sldMk cId="937086298" sldId="1655"/>
            <ac:spMk id="2" creationId="{591BFFFC-C391-47E0-B360-41AC525EB057}"/>
          </ac:spMkLst>
        </pc:spChg>
        <pc:spChg chg="mod">
          <ac:chgData name="Todd Riley" userId="7420a7f2-587f-49a5-875e-cce499df2720" providerId="ADAL" clId="{AC1966C2-36EA-4374-883A-3EE0CDDDADB7}" dt="2022-03-07T16:08:43.211" v="0"/>
          <ac:spMkLst>
            <pc:docMk/>
            <pc:sldMk cId="937086298" sldId="1655"/>
            <ac:spMk id="5" creationId="{175067B1-9F59-4B88-A840-57846B88C1DC}"/>
          </ac:spMkLst>
        </pc:spChg>
        <pc:picChg chg="mod">
          <ac:chgData name="Todd Riley" userId="7420a7f2-587f-49a5-875e-cce499df2720" providerId="ADAL" clId="{AC1966C2-36EA-4374-883A-3EE0CDDDADB7}" dt="2022-03-08T16:52:36.082" v="1270" actId="14100"/>
          <ac:picMkLst>
            <pc:docMk/>
            <pc:sldMk cId="937086298" sldId="1655"/>
            <ac:picMk id="7" creationId="{7D8B4626-2355-439E-BC7C-28ED56ED9D6C}"/>
          </ac:picMkLst>
        </pc:picChg>
      </pc:sldChg>
      <pc:sldChg chg="modSp">
        <pc:chgData name="Todd Riley" userId="7420a7f2-587f-49a5-875e-cce499df2720" providerId="ADAL" clId="{AC1966C2-36EA-4374-883A-3EE0CDDDADB7}" dt="2022-03-07T16:08:43.211" v="0"/>
        <pc:sldMkLst>
          <pc:docMk/>
          <pc:sldMk cId="2106455551" sldId="1656"/>
        </pc:sldMkLst>
        <pc:spChg chg="mod">
          <ac:chgData name="Todd Riley" userId="7420a7f2-587f-49a5-875e-cce499df2720" providerId="ADAL" clId="{AC1966C2-36EA-4374-883A-3EE0CDDDADB7}" dt="2022-03-07T16:08:43.211" v="0"/>
          <ac:spMkLst>
            <pc:docMk/>
            <pc:sldMk cId="2106455551" sldId="1656"/>
            <ac:spMk id="2" creationId="{DC7CD1D9-FCCE-40AA-9F56-F60C05DFCC3C}"/>
          </ac:spMkLst>
        </pc:spChg>
        <pc:spChg chg="mod">
          <ac:chgData name="Todd Riley" userId="7420a7f2-587f-49a5-875e-cce499df2720" providerId="ADAL" clId="{AC1966C2-36EA-4374-883A-3EE0CDDDADB7}" dt="2022-03-07T16:08:43.211" v="0"/>
          <ac:spMkLst>
            <pc:docMk/>
            <pc:sldMk cId="2106455551" sldId="1656"/>
            <ac:spMk id="6" creationId="{FAE5F21C-EF14-4EFF-ABC4-23F2FF2730BD}"/>
          </ac:spMkLst>
        </pc:spChg>
        <pc:picChg chg="mod">
          <ac:chgData name="Todd Riley" userId="7420a7f2-587f-49a5-875e-cce499df2720" providerId="ADAL" clId="{AC1966C2-36EA-4374-883A-3EE0CDDDADB7}" dt="2022-03-07T16:08:43.211" v="0"/>
          <ac:picMkLst>
            <pc:docMk/>
            <pc:sldMk cId="2106455551" sldId="1656"/>
            <ac:picMk id="3" creationId="{57A5D9CE-8F71-40E7-A496-7FBFA32DAC35}"/>
          </ac:picMkLst>
        </pc:picChg>
        <pc:picChg chg="mod">
          <ac:chgData name="Todd Riley" userId="7420a7f2-587f-49a5-875e-cce499df2720" providerId="ADAL" clId="{AC1966C2-36EA-4374-883A-3EE0CDDDADB7}" dt="2022-03-07T16:08:43.211" v="0"/>
          <ac:picMkLst>
            <pc:docMk/>
            <pc:sldMk cId="2106455551" sldId="1656"/>
            <ac:picMk id="5" creationId="{1FEF84E9-CE87-4093-8652-2700D6EF2B5B}"/>
          </ac:picMkLst>
        </pc:picChg>
        <pc:picChg chg="mod">
          <ac:chgData name="Todd Riley" userId="7420a7f2-587f-49a5-875e-cce499df2720" providerId="ADAL" clId="{AC1966C2-36EA-4374-883A-3EE0CDDDADB7}" dt="2022-03-07T16:08:43.211" v="0"/>
          <ac:picMkLst>
            <pc:docMk/>
            <pc:sldMk cId="2106455551" sldId="1656"/>
            <ac:picMk id="7" creationId="{73E4DB71-F283-453F-8ACB-683B11D1FCA1}"/>
          </ac:picMkLst>
        </pc:picChg>
      </pc:sldChg>
      <pc:sldChg chg="delSp modSp mod">
        <pc:chgData name="Todd Riley" userId="7420a7f2-587f-49a5-875e-cce499df2720" providerId="ADAL" clId="{AC1966C2-36EA-4374-883A-3EE0CDDDADB7}" dt="2022-03-08T16:30:21.935" v="1244" actId="1076"/>
        <pc:sldMkLst>
          <pc:docMk/>
          <pc:sldMk cId="1407215132" sldId="1657"/>
        </pc:sldMkLst>
        <pc:spChg chg="mod">
          <ac:chgData name="Todd Riley" userId="7420a7f2-587f-49a5-875e-cce499df2720" providerId="ADAL" clId="{AC1966C2-36EA-4374-883A-3EE0CDDDADB7}" dt="2022-03-07T16:08:43.211" v="0"/>
          <ac:spMkLst>
            <pc:docMk/>
            <pc:sldMk cId="1407215132" sldId="1657"/>
            <ac:spMk id="2" creationId="{3BCD9D6A-31F5-4045-BF23-9D8470EE4F93}"/>
          </ac:spMkLst>
        </pc:spChg>
        <pc:spChg chg="mod">
          <ac:chgData name="Todd Riley" userId="7420a7f2-587f-49a5-875e-cce499df2720" providerId="ADAL" clId="{AC1966C2-36EA-4374-883A-3EE0CDDDADB7}" dt="2022-03-07T16:08:43.211" v="0"/>
          <ac:spMkLst>
            <pc:docMk/>
            <pc:sldMk cId="1407215132" sldId="1657"/>
            <ac:spMk id="6" creationId="{9521E2B7-9753-4F27-BA3B-2381AFBF7023}"/>
          </ac:spMkLst>
        </pc:spChg>
        <pc:spChg chg="mod">
          <ac:chgData name="Todd Riley" userId="7420a7f2-587f-49a5-875e-cce499df2720" providerId="ADAL" clId="{AC1966C2-36EA-4374-883A-3EE0CDDDADB7}" dt="2022-03-08T16:30:21.935" v="1244" actId="1076"/>
          <ac:spMkLst>
            <pc:docMk/>
            <pc:sldMk cId="1407215132" sldId="1657"/>
            <ac:spMk id="7" creationId="{66F5CD67-5AC4-4618-93D2-532C724BD003}"/>
          </ac:spMkLst>
        </pc:spChg>
        <pc:picChg chg="del mod">
          <ac:chgData name="Todd Riley" userId="7420a7f2-587f-49a5-875e-cce499df2720" providerId="ADAL" clId="{AC1966C2-36EA-4374-883A-3EE0CDDDADB7}" dt="2022-03-08T16:30:16.405" v="1243" actId="478"/>
          <ac:picMkLst>
            <pc:docMk/>
            <pc:sldMk cId="1407215132" sldId="1657"/>
            <ac:picMk id="1026" creationId="{45A7D366-E34A-476A-974D-AE478D8380B4}"/>
          </ac:picMkLst>
        </pc:picChg>
        <pc:picChg chg="mod">
          <ac:chgData name="Todd Riley" userId="7420a7f2-587f-49a5-875e-cce499df2720" providerId="ADAL" clId="{AC1966C2-36EA-4374-883A-3EE0CDDDADB7}" dt="2022-03-07T16:08:43.211" v="0"/>
          <ac:picMkLst>
            <pc:docMk/>
            <pc:sldMk cId="1407215132" sldId="1657"/>
            <ac:picMk id="1027" creationId="{A4E3BC76-88B3-4470-8B77-D2844A4D871A}"/>
          </ac:picMkLst>
        </pc:picChg>
      </pc:sldChg>
      <pc:sldChg chg="modSp">
        <pc:chgData name="Todd Riley" userId="7420a7f2-587f-49a5-875e-cce499df2720" providerId="ADAL" clId="{AC1966C2-36EA-4374-883A-3EE0CDDDADB7}" dt="2022-03-10T21:22:12.997" v="2078" actId="1076"/>
        <pc:sldMkLst>
          <pc:docMk/>
          <pc:sldMk cId="3526452032" sldId="1658"/>
        </pc:sldMkLst>
        <pc:spChg chg="mod">
          <ac:chgData name="Todd Riley" userId="7420a7f2-587f-49a5-875e-cce499df2720" providerId="ADAL" clId="{AC1966C2-36EA-4374-883A-3EE0CDDDADB7}" dt="2022-03-07T16:08:43.211" v="0"/>
          <ac:spMkLst>
            <pc:docMk/>
            <pc:sldMk cId="3526452032" sldId="1658"/>
            <ac:spMk id="2" creationId="{B0FCC411-9091-4B59-B301-35E5C395B044}"/>
          </ac:spMkLst>
        </pc:spChg>
        <pc:picChg chg="mod">
          <ac:chgData name="Todd Riley" userId="7420a7f2-587f-49a5-875e-cce499df2720" providerId="ADAL" clId="{AC1966C2-36EA-4374-883A-3EE0CDDDADB7}" dt="2022-03-07T16:08:43.211" v="0"/>
          <ac:picMkLst>
            <pc:docMk/>
            <pc:sldMk cId="3526452032" sldId="1658"/>
            <ac:picMk id="23" creationId="{9E2CFB9D-6F5D-4578-9A2E-2325A664638E}"/>
          </ac:picMkLst>
        </pc:picChg>
        <pc:picChg chg="mod">
          <ac:chgData name="Todd Riley" userId="7420a7f2-587f-49a5-875e-cce499df2720" providerId="ADAL" clId="{AC1966C2-36EA-4374-883A-3EE0CDDDADB7}" dt="2022-03-10T21:22:12.997" v="2078" actId="1076"/>
          <ac:picMkLst>
            <pc:docMk/>
            <pc:sldMk cId="3526452032" sldId="1658"/>
            <ac:picMk id="26" creationId="{D6C3179B-1C3D-4265-8E50-B6722F38DF63}"/>
          </ac:picMkLst>
        </pc:picChg>
      </pc:sldChg>
      <pc:sldChg chg="addSp delSp modSp mod ord addAnim delAnim modAnim">
        <pc:chgData name="Todd Riley" userId="7420a7f2-587f-49a5-875e-cce499df2720" providerId="ADAL" clId="{AC1966C2-36EA-4374-883A-3EE0CDDDADB7}" dt="2022-03-10T18:48:46.039" v="2043" actId="1076"/>
        <pc:sldMkLst>
          <pc:docMk/>
          <pc:sldMk cId="241929937" sldId="1659"/>
        </pc:sldMkLst>
        <pc:spChg chg="add del mod">
          <ac:chgData name="Todd Riley" userId="7420a7f2-587f-49a5-875e-cce499df2720" providerId="ADAL" clId="{AC1966C2-36EA-4374-883A-3EE0CDDDADB7}" dt="2022-03-10T18:09:57.851" v="1472" actId="14100"/>
          <ac:spMkLst>
            <pc:docMk/>
            <pc:sldMk cId="241929937" sldId="1659"/>
            <ac:spMk id="2" creationId="{C4E877B0-7611-4ED4-B851-28FD596FE742}"/>
          </ac:spMkLst>
        </pc:spChg>
        <pc:spChg chg="mod">
          <ac:chgData name="Todd Riley" userId="7420a7f2-587f-49a5-875e-cce499df2720" providerId="ADAL" clId="{AC1966C2-36EA-4374-883A-3EE0CDDDADB7}" dt="2022-03-10T18:46:55.882" v="2032" actId="1076"/>
          <ac:spMkLst>
            <pc:docMk/>
            <pc:sldMk cId="241929937" sldId="1659"/>
            <ac:spMk id="3" creationId="{8265A94F-10A9-40EA-A95A-02466503C445}"/>
          </ac:spMkLst>
        </pc:spChg>
        <pc:spChg chg="mod">
          <ac:chgData name="Todd Riley" userId="7420a7f2-587f-49a5-875e-cce499df2720" providerId="ADAL" clId="{AC1966C2-36EA-4374-883A-3EE0CDDDADB7}" dt="2022-03-10T18:08:27.530" v="1458"/>
          <ac:spMkLst>
            <pc:docMk/>
            <pc:sldMk cId="241929937" sldId="1659"/>
            <ac:spMk id="4" creationId="{732882C2-FD85-4640-8677-6D5B60AD8D95}"/>
          </ac:spMkLst>
        </pc:spChg>
        <pc:spChg chg="mod">
          <ac:chgData name="Todd Riley" userId="7420a7f2-587f-49a5-875e-cce499df2720" providerId="ADAL" clId="{AC1966C2-36EA-4374-883A-3EE0CDDDADB7}" dt="2022-03-10T18:48:46.039" v="2043" actId="1076"/>
          <ac:spMkLst>
            <pc:docMk/>
            <pc:sldMk cId="241929937" sldId="1659"/>
            <ac:spMk id="6" creationId="{04AD4047-A9B5-4518-B53F-4AAF770E2FD0}"/>
          </ac:spMkLst>
        </pc:spChg>
        <pc:spChg chg="add mod">
          <ac:chgData name="Todd Riley" userId="7420a7f2-587f-49a5-875e-cce499df2720" providerId="ADAL" clId="{AC1966C2-36EA-4374-883A-3EE0CDDDADB7}" dt="2022-03-10T18:10:08.195" v="1474" actId="113"/>
          <ac:spMkLst>
            <pc:docMk/>
            <pc:sldMk cId="241929937" sldId="1659"/>
            <ac:spMk id="7" creationId="{07E2EA1B-AF15-4E56-9532-C009B5C2E673}"/>
          </ac:spMkLst>
        </pc:spChg>
        <pc:spChg chg="add del mod">
          <ac:chgData name="Todd Riley" userId="7420a7f2-587f-49a5-875e-cce499df2720" providerId="ADAL" clId="{AC1966C2-36EA-4374-883A-3EE0CDDDADB7}" dt="2022-03-10T18:09:16.089" v="1468" actId="478"/>
          <ac:spMkLst>
            <pc:docMk/>
            <pc:sldMk cId="241929937" sldId="1659"/>
            <ac:spMk id="9" creationId="{EB03AC69-8E7C-468C-9E1C-675421F94DAE}"/>
          </ac:spMkLst>
        </pc:spChg>
        <pc:graphicFrameChg chg="add mod modGraphic">
          <ac:chgData name="Todd Riley" userId="7420a7f2-587f-49a5-875e-cce499df2720" providerId="ADAL" clId="{AC1966C2-36EA-4374-883A-3EE0CDDDADB7}" dt="2022-03-10T18:48:37.075" v="2041" actId="1076"/>
          <ac:graphicFrameMkLst>
            <pc:docMk/>
            <pc:sldMk cId="241929937" sldId="1659"/>
            <ac:graphicFrameMk id="8" creationId="{1430801F-5A8B-44D6-B551-2D9AD6225BB0}"/>
          </ac:graphicFrameMkLst>
        </pc:graphicFrameChg>
        <pc:picChg chg="mod">
          <ac:chgData name="Todd Riley" userId="7420a7f2-587f-49a5-875e-cce499df2720" providerId="ADAL" clId="{AC1966C2-36EA-4374-883A-3EE0CDDDADB7}" dt="2022-03-10T18:47:55.683" v="2040" actId="1076"/>
          <ac:picMkLst>
            <pc:docMk/>
            <pc:sldMk cId="241929937" sldId="1659"/>
            <ac:picMk id="5" creationId="{0FF50624-0286-417A-B965-73F7836E6AFE}"/>
          </ac:picMkLst>
        </pc:picChg>
      </pc:sldChg>
      <pc:sldChg chg="addSp modSp mod">
        <pc:chgData name="Todd Riley" userId="7420a7f2-587f-49a5-875e-cce499df2720" providerId="ADAL" clId="{AC1966C2-36EA-4374-883A-3EE0CDDDADB7}" dt="2022-03-08T16:35:38.378" v="1267" actId="1076"/>
        <pc:sldMkLst>
          <pc:docMk/>
          <pc:sldMk cId="3800694191" sldId="1661"/>
        </pc:sldMkLst>
        <pc:spChg chg="mod">
          <ac:chgData name="Todd Riley" userId="7420a7f2-587f-49a5-875e-cce499df2720" providerId="ADAL" clId="{AC1966C2-36EA-4374-883A-3EE0CDDDADB7}" dt="2022-03-08T16:35:33.844" v="1266" actId="27636"/>
          <ac:spMkLst>
            <pc:docMk/>
            <pc:sldMk cId="3800694191" sldId="1661"/>
            <ac:spMk id="3" creationId="{00B99D87-2A90-401D-B98B-C587023053CD}"/>
          </ac:spMkLst>
        </pc:spChg>
        <pc:picChg chg="add mod">
          <ac:chgData name="Todd Riley" userId="7420a7f2-587f-49a5-875e-cce499df2720" providerId="ADAL" clId="{AC1966C2-36EA-4374-883A-3EE0CDDDADB7}" dt="2022-03-08T16:35:38.378" v="1267" actId="1076"/>
          <ac:picMkLst>
            <pc:docMk/>
            <pc:sldMk cId="3800694191" sldId="1661"/>
            <ac:picMk id="6" creationId="{219BD585-4798-45CD-A71F-A1549C80CFA3}"/>
          </ac:picMkLst>
        </pc:picChg>
      </pc:sldChg>
      <pc:sldChg chg="addSp delSp modSp new del mod">
        <pc:chgData name="Todd Riley" userId="7420a7f2-587f-49a5-875e-cce499df2720" providerId="ADAL" clId="{AC1966C2-36EA-4374-883A-3EE0CDDDADB7}" dt="2022-03-10T18:49:22.043" v="2044" actId="2696"/>
        <pc:sldMkLst>
          <pc:docMk/>
          <pc:sldMk cId="697887518" sldId="1662"/>
        </pc:sldMkLst>
        <pc:spChg chg="mod">
          <ac:chgData name="Todd Riley" userId="7420a7f2-587f-49a5-875e-cce499df2720" providerId="ADAL" clId="{AC1966C2-36EA-4374-883A-3EE0CDDDADB7}" dt="2022-03-08T16:17:16.007" v="1149" actId="20577"/>
          <ac:spMkLst>
            <pc:docMk/>
            <pc:sldMk cId="697887518" sldId="1662"/>
            <ac:spMk id="2" creationId="{73056462-B439-4075-B335-20D7D1C055E4}"/>
          </ac:spMkLst>
        </pc:spChg>
        <pc:spChg chg="del">
          <ac:chgData name="Todd Riley" userId="7420a7f2-587f-49a5-875e-cce499df2720" providerId="ADAL" clId="{AC1966C2-36EA-4374-883A-3EE0CDDDADB7}" dt="2022-03-08T15:52:35.540" v="369" actId="22"/>
          <ac:spMkLst>
            <pc:docMk/>
            <pc:sldMk cId="697887518" sldId="1662"/>
            <ac:spMk id="3" creationId="{CB9E2C71-DDEC-4092-8250-D97147462B41}"/>
          </ac:spMkLst>
        </pc:spChg>
        <pc:spChg chg="add del mod">
          <ac:chgData name="Todd Riley" userId="7420a7f2-587f-49a5-875e-cce499df2720" providerId="ADAL" clId="{AC1966C2-36EA-4374-883A-3EE0CDDDADB7}" dt="2022-03-08T16:20:21.277" v="1180" actId="478"/>
          <ac:spMkLst>
            <pc:docMk/>
            <pc:sldMk cId="697887518" sldId="1662"/>
            <ac:spMk id="7" creationId="{0437B9E6-FCCE-439E-AF2C-6F50763D8689}"/>
          </ac:spMkLst>
        </pc:spChg>
        <pc:spChg chg="add del mod">
          <ac:chgData name="Todd Riley" userId="7420a7f2-587f-49a5-875e-cce499df2720" providerId="ADAL" clId="{AC1966C2-36EA-4374-883A-3EE0CDDDADB7}" dt="2022-03-08T15:58:02.393" v="1010" actId="478"/>
          <ac:spMkLst>
            <pc:docMk/>
            <pc:sldMk cId="697887518" sldId="1662"/>
            <ac:spMk id="9" creationId="{B2B3E9E5-32A3-4183-8743-1BC0033056F1}"/>
          </ac:spMkLst>
        </pc:spChg>
        <pc:spChg chg="add del mod">
          <ac:chgData name="Todd Riley" userId="7420a7f2-587f-49a5-875e-cce499df2720" providerId="ADAL" clId="{AC1966C2-36EA-4374-883A-3EE0CDDDADB7}" dt="2022-03-08T15:58:52.199" v="1087" actId="478"/>
          <ac:spMkLst>
            <pc:docMk/>
            <pc:sldMk cId="697887518" sldId="1662"/>
            <ac:spMk id="11" creationId="{C49298C5-04FC-44BB-B245-FD77D555B9E6}"/>
          </ac:spMkLst>
        </pc:spChg>
        <pc:spChg chg="add del mod">
          <ac:chgData name="Todd Riley" userId="7420a7f2-587f-49a5-875e-cce499df2720" providerId="ADAL" clId="{AC1966C2-36EA-4374-883A-3EE0CDDDADB7}" dt="2022-03-08T15:58:57.646" v="1088" actId="478"/>
          <ac:spMkLst>
            <pc:docMk/>
            <pc:sldMk cId="697887518" sldId="1662"/>
            <ac:spMk id="13" creationId="{5B8FDE39-AA12-41AB-86FC-7B4C548B1113}"/>
          </ac:spMkLst>
        </pc:spChg>
        <pc:spChg chg="add mod">
          <ac:chgData name="Todd Riley" userId="7420a7f2-587f-49a5-875e-cce499df2720" providerId="ADAL" clId="{AC1966C2-36EA-4374-883A-3EE0CDDDADB7}" dt="2022-03-10T18:33:58.484" v="1660" actId="6549"/>
          <ac:spMkLst>
            <pc:docMk/>
            <pc:sldMk cId="697887518" sldId="1662"/>
            <ac:spMk id="14" creationId="{07F0BB2E-38D7-4568-BA47-741F3DBEAE8E}"/>
          </ac:spMkLst>
        </pc:spChg>
        <pc:graphicFrameChg chg="add del mod modGraphic">
          <ac:chgData name="Todd Riley" userId="7420a7f2-587f-49a5-875e-cce499df2720" providerId="ADAL" clId="{AC1966C2-36EA-4374-883A-3EE0CDDDADB7}" dt="2022-03-10T18:46:05.145" v="2023" actId="21"/>
          <ac:graphicFrameMkLst>
            <pc:docMk/>
            <pc:sldMk cId="697887518" sldId="1662"/>
            <ac:graphicFrameMk id="3" creationId="{89D9EC55-0DB1-46AF-A1DB-2125C0114E7C}"/>
          </ac:graphicFrameMkLst>
        </pc:graphicFrameChg>
        <pc:picChg chg="add del mod ord">
          <ac:chgData name="Todd Riley" userId="7420a7f2-587f-49a5-875e-cce499df2720" providerId="ADAL" clId="{AC1966C2-36EA-4374-883A-3EE0CDDDADB7}" dt="2022-03-08T15:58:10.530" v="1011" actId="478"/>
          <ac:picMkLst>
            <pc:docMk/>
            <pc:sldMk cId="697887518" sldId="1662"/>
            <ac:picMk id="6" creationId="{2FCBA431-E9BB-4D13-B06A-589B6DFCDD1A}"/>
          </ac:picMkLst>
        </pc:picChg>
      </pc:sldChg>
      <pc:sldChg chg="del">
        <pc:chgData name="Todd Riley" userId="7420a7f2-587f-49a5-875e-cce499df2720" providerId="ADAL" clId="{AC1966C2-36EA-4374-883A-3EE0CDDDADB7}" dt="2022-03-08T15:20:22.027" v="91" actId="2696"/>
        <pc:sldMkLst>
          <pc:docMk/>
          <pc:sldMk cId="717023637" sldId="1662"/>
        </pc:sldMkLst>
      </pc:sldChg>
      <pc:sldChg chg="new del">
        <pc:chgData name="Todd Riley" userId="7420a7f2-587f-49a5-875e-cce499df2720" providerId="ADAL" clId="{AC1966C2-36EA-4374-883A-3EE0CDDDADB7}" dt="2022-03-08T15:28:44.472" v="133" actId="47"/>
        <pc:sldMkLst>
          <pc:docMk/>
          <pc:sldMk cId="4224152600" sldId="1662"/>
        </pc:sldMkLst>
      </pc:sldChg>
      <pc:sldChg chg="addSp delSp modSp add mod ord">
        <pc:chgData name="Todd Riley" userId="7420a7f2-587f-49a5-875e-cce499df2720" providerId="ADAL" clId="{AC1966C2-36EA-4374-883A-3EE0CDDDADB7}" dt="2022-03-10T21:30:09.622" v="2218" actId="33524"/>
        <pc:sldMkLst>
          <pc:docMk/>
          <pc:sldMk cId="438362780" sldId="1663"/>
        </pc:sldMkLst>
        <pc:spChg chg="mod">
          <ac:chgData name="Todd Riley" userId="7420a7f2-587f-49a5-875e-cce499df2720" providerId="ADAL" clId="{AC1966C2-36EA-4374-883A-3EE0CDDDADB7}" dt="2022-03-10T21:30:09.622" v="2218" actId="33524"/>
          <ac:spMkLst>
            <pc:docMk/>
            <pc:sldMk cId="438362780" sldId="1663"/>
            <ac:spMk id="2" creationId="{73056462-B439-4075-B335-20D7D1C055E4}"/>
          </ac:spMkLst>
        </pc:spChg>
        <pc:spChg chg="del mod">
          <ac:chgData name="Todd Riley" userId="7420a7f2-587f-49a5-875e-cce499df2720" providerId="ADAL" clId="{AC1966C2-36EA-4374-883A-3EE0CDDDADB7}" dt="2022-03-10T21:28:29.128" v="2110" actId="478"/>
          <ac:spMkLst>
            <pc:docMk/>
            <pc:sldMk cId="438362780" sldId="1663"/>
            <ac:spMk id="7" creationId="{0437B9E6-FCCE-439E-AF2C-6F50763D8689}"/>
          </ac:spMkLst>
        </pc:spChg>
        <pc:spChg chg="del mod">
          <ac:chgData name="Todd Riley" userId="7420a7f2-587f-49a5-875e-cce499df2720" providerId="ADAL" clId="{AC1966C2-36EA-4374-883A-3EE0CDDDADB7}" dt="2022-03-08T16:18:30.995" v="1159" actId="478"/>
          <ac:spMkLst>
            <pc:docMk/>
            <pc:sldMk cId="438362780" sldId="1663"/>
            <ac:spMk id="14" creationId="{07F0BB2E-38D7-4568-BA47-741F3DBEAE8E}"/>
          </ac:spMkLst>
        </pc:spChg>
        <pc:picChg chg="add mod">
          <ac:chgData name="Todd Riley" userId="7420a7f2-587f-49a5-875e-cce499df2720" providerId="ADAL" clId="{AC1966C2-36EA-4374-883A-3EE0CDDDADB7}" dt="2022-03-10T21:29:19.004" v="2113" actId="1076"/>
          <ac:picMkLst>
            <pc:docMk/>
            <pc:sldMk cId="438362780" sldId="1663"/>
            <ac:picMk id="5" creationId="{8C7FE918-B7C7-443A-A6B3-33815A10AD42}"/>
          </ac:picMkLst>
        </pc:picChg>
      </pc:sldChg>
      <pc:sldChg chg="addSp delSp modSp add mod ord">
        <pc:chgData name="Todd Riley" userId="7420a7f2-587f-49a5-875e-cce499df2720" providerId="ADAL" clId="{AC1966C2-36EA-4374-883A-3EE0CDDDADB7}" dt="2022-03-08T16:28:46.206" v="1242" actId="1076"/>
        <pc:sldMkLst>
          <pc:docMk/>
          <pc:sldMk cId="511229181" sldId="1664"/>
        </pc:sldMkLst>
        <pc:spChg chg="mod">
          <ac:chgData name="Todd Riley" userId="7420a7f2-587f-49a5-875e-cce499df2720" providerId="ADAL" clId="{AC1966C2-36EA-4374-883A-3EE0CDDDADB7}" dt="2022-03-08T16:24:36.649" v="1233" actId="20577"/>
          <ac:spMkLst>
            <pc:docMk/>
            <pc:sldMk cId="511229181" sldId="1664"/>
            <ac:spMk id="2" creationId="{73056462-B439-4075-B335-20D7D1C055E4}"/>
          </ac:spMkLst>
        </pc:spChg>
        <pc:spChg chg="del mod">
          <ac:chgData name="Todd Riley" userId="7420a7f2-587f-49a5-875e-cce499df2720" providerId="ADAL" clId="{AC1966C2-36EA-4374-883A-3EE0CDDDADB7}" dt="2022-03-08T16:24:38.034" v="1235"/>
          <ac:spMkLst>
            <pc:docMk/>
            <pc:sldMk cId="511229181" sldId="1664"/>
            <ac:spMk id="14" creationId="{07F0BB2E-38D7-4568-BA47-741F3DBEAE8E}"/>
          </ac:spMkLst>
        </pc:spChg>
        <pc:picChg chg="add del mod">
          <ac:chgData name="Todd Riley" userId="7420a7f2-587f-49a5-875e-cce499df2720" providerId="ADAL" clId="{AC1966C2-36EA-4374-883A-3EE0CDDDADB7}" dt="2022-03-08T16:27:50.849" v="1239" actId="478"/>
          <ac:picMkLst>
            <pc:docMk/>
            <pc:sldMk cId="511229181" sldId="1664"/>
            <ac:picMk id="5" creationId="{A5ADD9BD-43FC-4071-A6E5-47B7AE1CE917}"/>
          </ac:picMkLst>
        </pc:picChg>
        <pc:picChg chg="add mod">
          <ac:chgData name="Todd Riley" userId="7420a7f2-587f-49a5-875e-cce499df2720" providerId="ADAL" clId="{AC1966C2-36EA-4374-883A-3EE0CDDDADB7}" dt="2022-03-08T16:28:46.206" v="1242" actId="1076"/>
          <ac:picMkLst>
            <pc:docMk/>
            <pc:sldMk cId="511229181" sldId="1664"/>
            <ac:picMk id="7" creationId="{E671C1EC-DE13-4042-ACA6-53BBCCD00A74}"/>
          </ac:picMkLst>
        </pc:picChg>
      </pc:sldChg>
      <pc:sldChg chg="modSp new del mod">
        <pc:chgData name="Todd Riley" userId="7420a7f2-587f-49a5-875e-cce499df2720" providerId="ADAL" clId="{AC1966C2-36EA-4374-883A-3EE0CDDDADB7}" dt="2022-03-10T18:33:29.087" v="1659" actId="47"/>
        <pc:sldMkLst>
          <pc:docMk/>
          <pc:sldMk cId="1100657534" sldId="1665"/>
        </pc:sldMkLst>
        <pc:spChg chg="mod">
          <ac:chgData name="Todd Riley" userId="7420a7f2-587f-49a5-875e-cce499df2720" providerId="ADAL" clId="{AC1966C2-36EA-4374-883A-3EE0CDDDADB7}" dt="2022-03-10T18:27:11.009" v="1618" actId="27636"/>
          <ac:spMkLst>
            <pc:docMk/>
            <pc:sldMk cId="1100657534" sldId="1665"/>
            <ac:spMk id="2" creationId="{524DF3FD-8225-46A2-9D86-D2E76986E071}"/>
          </ac:spMkLst>
        </pc:spChg>
        <pc:spChg chg="mod">
          <ac:chgData name="Todd Riley" userId="7420a7f2-587f-49a5-875e-cce499df2720" providerId="ADAL" clId="{AC1966C2-36EA-4374-883A-3EE0CDDDADB7}" dt="2022-03-10T18:32:26.667" v="1649" actId="21"/>
          <ac:spMkLst>
            <pc:docMk/>
            <pc:sldMk cId="1100657534" sldId="1665"/>
            <ac:spMk id="3" creationId="{3906E6DB-2976-47CE-8AB5-2D0F0D75A49A}"/>
          </ac:spMkLst>
        </pc:spChg>
      </pc:sldChg>
      <pc:sldChg chg="addSp delSp modSp add del mod">
        <pc:chgData name="Todd Riley" userId="7420a7f2-587f-49a5-875e-cce499df2720" providerId="ADAL" clId="{AC1966C2-36EA-4374-883A-3EE0CDDDADB7}" dt="2022-03-10T21:27:10.491" v="2083" actId="47"/>
        <pc:sldMkLst>
          <pc:docMk/>
          <pc:sldMk cId="3705135872" sldId="1665"/>
        </pc:sldMkLst>
        <pc:spChg chg="del">
          <ac:chgData name="Todd Riley" userId="7420a7f2-587f-49a5-875e-cce499df2720" providerId="ADAL" clId="{AC1966C2-36EA-4374-883A-3EE0CDDDADB7}" dt="2022-03-10T21:26:54.521" v="2082" actId="478"/>
          <ac:spMkLst>
            <pc:docMk/>
            <pc:sldMk cId="3705135872" sldId="1665"/>
            <ac:spMk id="2" creationId="{00000000-0000-0000-0000-000000000000}"/>
          </ac:spMkLst>
        </pc:spChg>
        <pc:spChg chg="add mod">
          <ac:chgData name="Todd Riley" userId="7420a7f2-587f-49a5-875e-cce499df2720" providerId="ADAL" clId="{AC1966C2-36EA-4374-883A-3EE0CDDDADB7}" dt="2022-03-10T21:26:54.521" v="2082" actId="478"/>
          <ac:spMkLst>
            <pc:docMk/>
            <pc:sldMk cId="3705135872" sldId="1665"/>
            <ac:spMk id="6" creationId="{4F03626A-9DA8-4F09-83BF-599F66B82476}"/>
          </ac:spMkLst>
        </pc:spChg>
        <pc:picChg chg="add del">
          <ac:chgData name="Todd Riley" userId="7420a7f2-587f-49a5-875e-cce499df2720" providerId="ADAL" clId="{AC1966C2-36EA-4374-883A-3EE0CDDDADB7}" dt="2022-03-10T21:26:49.574" v="2081" actId="22"/>
          <ac:picMkLst>
            <pc:docMk/>
            <pc:sldMk cId="3705135872" sldId="1665"/>
            <ac:picMk id="4" creationId="{E390C981-4452-4EE7-9158-994FC5228642}"/>
          </ac:picMkLst>
        </pc:picChg>
      </pc:sldChg>
      <pc:sldChg chg="add">
        <pc:chgData name="Todd Riley" userId="7420a7f2-587f-49a5-875e-cce499df2720" providerId="ADAL" clId="{AC1966C2-36EA-4374-883A-3EE0CDDDADB7}" dt="2022-03-10T21:27:13.914" v="2084" actId="2890"/>
        <pc:sldMkLst>
          <pc:docMk/>
          <pc:sldMk cId="4212621763" sldId="1665"/>
        </pc:sldMkLst>
      </pc:sldChg>
      <pc:sldMasterChg chg="delSp modSp mod modSldLayout">
        <pc:chgData name="Todd Riley" userId="7420a7f2-587f-49a5-875e-cce499df2720" providerId="ADAL" clId="{AC1966C2-36EA-4374-883A-3EE0CDDDADB7}" dt="2022-03-08T15:17:43.735" v="90" actId="478"/>
        <pc:sldMasterMkLst>
          <pc:docMk/>
          <pc:sldMasterMk cId="3017382673" sldId="2147483672"/>
        </pc:sldMasterMkLst>
        <pc:spChg chg="mod">
          <ac:chgData name="Todd Riley" userId="7420a7f2-587f-49a5-875e-cce499df2720" providerId="ADAL" clId="{AC1966C2-36EA-4374-883A-3EE0CDDDADB7}" dt="2022-03-07T16:08:43.211" v="0"/>
          <ac:spMkLst>
            <pc:docMk/>
            <pc:sldMasterMk cId="3017382673" sldId="2147483672"/>
            <ac:spMk id="2" creationId="{00000000-0000-0000-0000-000000000000}"/>
          </ac:spMkLst>
        </pc:spChg>
        <pc:spChg chg="mod">
          <ac:chgData name="Todd Riley" userId="7420a7f2-587f-49a5-875e-cce499df2720" providerId="ADAL" clId="{AC1966C2-36EA-4374-883A-3EE0CDDDADB7}" dt="2022-03-07T16:08:43.211" v="0"/>
          <ac:spMkLst>
            <pc:docMk/>
            <pc:sldMasterMk cId="3017382673" sldId="2147483672"/>
            <ac:spMk id="3" creationId="{00000000-0000-0000-0000-000000000000}"/>
          </ac:spMkLst>
        </pc:spChg>
        <pc:spChg chg="del mod">
          <ac:chgData name="Todd Riley" userId="7420a7f2-587f-49a5-875e-cce499df2720" providerId="ADAL" clId="{AC1966C2-36EA-4374-883A-3EE0CDDDADB7}" dt="2022-03-07T19:10:08.025" v="89" actId="478"/>
          <ac:spMkLst>
            <pc:docMk/>
            <pc:sldMasterMk cId="3017382673" sldId="2147483672"/>
            <ac:spMk id="6" creationId="{9CEC4F3C-1883-4FB8-9764-F1C0E0E62E6B}"/>
          </ac:spMkLst>
        </pc:spChg>
        <pc:picChg chg="del mod">
          <ac:chgData name="Todd Riley" userId="7420a7f2-587f-49a5-875e-cce499df2720" providerId="ADAL" clId="{AC1966C2-36EA-4374-883A-3EE0CDDDADB7}" dt="2022-03-08T15:17:43.735" v="90" actId="478"/>
          <ac:picMkLst>
            <pc:docMk/>
            <pc:sldMasterMk cId="3017382673" sldId="2147483672"/>
            <ac:picMk id="5" creationId="{00000000-0000-0000-0000-000000000000}"/>
          </ac:picMkLst>
        </pc:picChg>
        <pc:sldLayoutChg chg="modSp">
          <pc:chgData name="Todd Riley" userId="7420a7f2-587f-49a5-875e-cce499df2720" providerId="ADAL" clId="{AC1966C2-36EA-4374-883A-3EE0CDDDADB7}" dt="2022-03-07T16:08:43.211" v="0"/>
          <pc:sldLayoutMkLst>
            <pc:docMk/>
            <pc:sldMasterMk cId="3017382673" sldId="2147483672"/>
            <pc:sldLayoutMk cId="3147277181" sldId="2147483673"/>
          </pc:sldLayoutMkLst>
          <pc:spChg chg="mod">
            <ac:chgData name="Todd Riley" userId="7420a7f2-587f-49a5-875e-cce499df2720" providerId="ADAL" clId="{AC1966C2-36EA-4374-883A-3EE0CDDDADB7}" dt="2022-03-07T16:08:43.211" v="0"/>
            <ac:spMkLst>
              <pc:docMk/>
              <pc:sldMasterMk cId="3017382673" sldId="2147483672"/>
              <pc:sldLayoutMk cId="3147277181" sldId="2147483673"/>
              <ac:spMk id="5" creationId="{00000000-0000-0000-0000-000000000000}"/>
            </ac:spMkLst>
          </pc:spChg>
          <pc:spChg chg="mod">
            <ac:chgData name="Todd Riley" userId="7420a7f2-587f-49a5-875e-cce499df2720" providerId="ADAL" clId="{AC1966C2-36EA-4374-883A-3EE0CDDDADB7}" dt="2022-03-07T16:08:43.211" v="0"/>
            <ac:spMkLst>
              <pc:docMk/>
              <pc:sldMasterMk cId="3017382673" sldId="2147483672"/>
              <pc:sldLayoutMk cId="3147277181" sldId="2147483673"/>
              <ac:spMk id="8" creationId="{00000000-0000-0000-0000-000000000000}"/>
            </ac:spMkLst>
          </pc:spChg>
          <pc:cxnChg chg="mod">
            <ac:chgData name="Todd Riley" userId="7420a7f2-587f-49a5-875e-cce499df2720" providerId="ADAL" clId="{AC1966C2-36EA-4374-883A-3EE0CDDDADB7}" dt="2022-03-07T16:08:43.211" v="0"/>
            <ac:cxnSpMkLst>
              <pc:docMk/>
              <pc:sldMasterMk cId="3017382673" sldId="2147483672"/>
              <pc:sldLayoutMk cId="3147277181" sldId="2147483673"/>
              <ac:cxnSpMk id="6" creationId="{00000000-0000-0000-0000-000000000000}"/>
            </ac:cxnSpMkLst>
          </pc:cxnChg>
        </pc:sldLayoutChg>
        <pc:sldLayoutChg chg="delSp modSp mod">
          <pc:chgData name="Todd Riley" userId="7420a7f2-587f-49a5-875e-cce499df2720" providerId="ADAL" clId="{AC1966C2-36EA-4374-883A-3EE0CDDDADB7}" dt="2022-03-07T19:09:10.227" v="85" actId="6549"/>
          <pc:sldLayoutMkLst>
            <pc:docMk/>
            <pc:sldMasterMk cId="3017382673" sldId="2147483672"/>
            <pc:sldLayoutMk cId="156567157" sldId="2147483674"/>
          </pc:sldLayoutMkLst>
          <pc:spChg chg="mod">
            <ac:chgData name="Todd Riley" userId="7420a7f2-587f-49a5-875e-cce499df2720" providerId="ADAL" clId="{AC1966C2-36EA-4374-883A-3EE0CDDDADB7}" dt="2022-03-07T19:09:10.227" v="85" actId="6549"/>
            <ac:spMkLst>
              <pc:docMk/>
              <pc:sldMasterMk cId="3017382673" sldId="2147483672"/>
              <pc:sldLayoutMk cId="156567157" sldId="2147483674"/>
              <ac:spMk id="5" creationId="{00000000-0000-0000-0000-000000000000}"/>
            </ac:spMkLst>
          </pc:spChg>
          <pc:spChg chg="del mod">
            <ac:chgData name="Todd Riley" userId="7420a7f2-587f-49a5-875e-cce499df2720" providerId="ADAL" clId="{AC1966C2-36EA-4374-883A-3EE0CDDDADB7}" dt="2022-03-07T19:08:57.319" v="83" actId="478"/>
            <ac:spMkLst>
              <pc:docMk/>
              <pc:sldMasterMk cId="3017382673" sldId="2147483672"/>
              <pc:sldLayoutMk cId="156567157" sldId="2147483674"/>
              <ac:spMk id="7" creationId="{00000000-0000-0000-0000-000000000000}"/>
            </ac:spMkLst>
          </pc:spChg>
          <pc:cxnChg chg="mod">
            <ac:chgData name="Todd Riley" userId="7420a7f2-587f-49a5-875e-cce499df2720" providerId="ADAL" clId="{AC1966C2-36EA-4374-883A-3EE0CDDDADB7}" dt="2022-03-07T16:08:43.211" v="0"/>
            <ac:cxnSpMkLst>
              <pc:docMk/>
              <pc:sldMasterMk cId="3017382673" sldId="2147483672"/>
              <pc:sldLayoutMk cId="156567157" sldId="2147483674"/>
              <ac:cxnSpMk id="6" creationId="{00000000-0000-0000-0000-000000000000}"/>
            </ac:cxnSpMkLst>
          </pc:cxnChg>
        </pc:sldLayoutChg>
        <pc:sldLayoutChg chg="modSp">
          <pc:chgData name="Todd Riley" userId="7420a7f2-587f-49a5-875e-cce499df2720" providerId="ADAL" clId="{AC1966C2-36EA-4374-883A-3EE0CDDDADB7}" dt="2022-03-07T16:08:43.211" v="0"/>
          <pc:sldLayoutMkLst>
            <pc:docMk/>
            <pc:sldMasterMk cId="3017382673" sldId="2147483672"/>
            <pc:sldLayoutMk cId="151396920" sldId="2147483675"/>
          </pc:sldLayoutMkLst>
          <pc:spChg chg="mod">
            <ac:chgData name="Todd Riley" userId="7420a7f2-587f-49a5-875e-cce499df2720" providerId="ADAL" clId="{AC1966C2-36EA-4374-883A-3EE0CDDDADB7}" dt="2022-03-07T16:08:43.211" v="0"/>
            <ac:spMkLst>
              <pc:docMk/>
              <pc:sldMasterMk cId="3017382673" sldId="2147483672"/>
              <pc:sldLayoutMk cId="151396920" sldId="2147483675"/>
              <ac:spMk id="7" creationId="{00000000-0000-0000-0000-000000000000}"/>
            </ac:spMkLst>
          </pc:spChg>
          <pc:cxnChg chg="mod">
            <ac:chgData name="Todd Riley" userId="7420a7f2-587f-49a5-875e-cce499df2720" providerId="ADAL" clId="{AC1966C2-36EA-4374-883A-3EE0CDDDADB7}" dt="2022-03-07T16:08:43.211" v="0"/>
            <ac:cxnSpMkLst>
              <pc:docMk/>
              <pc:sldMasterMk cId="3017382673" sldId="2147483672"/>
              <pc:sldLayoutMk cId="151396920" sldId="2147483675"/>
              <ac:cxnSpMk id="10" creationId="{00000000-0000-0000-0000-000000000000}"/>
            </ac:cxnSpMkLst>
          </pc:cxnChg>
        </pc:sldLayoutChg>
        <pc:sldLayoutChg chg="modSp">
          <pc:chgData name="Todd Riley" userId="7420a7f2-587f-49a5-875e-cce499df2720" providerId="ADAL" clId="{AC1966C2-36EA-4374-883A-3EE0CDDDADB7}" dt="2022-03-07T16:08:43.211" v="0"/>
          <pc:sldLayoutMkLst>
            <pc:docMk/>
            <pc:sldMasterMk cId="3017382673" sldId="2147483672"/>
            <pc:sldLayoutMk cId="29525771" sldId="2147483676"/>
          </pc:sldLayoutMkLst>
          <pc:spChg chg="mod">
            <ac:chgData name="Todd Riley" userId="7420a7f2-587f-49a5-875e-cce499df2720" providerId="ADAL" clId="{AC1966C2-36EA-4374-883A-3EE0CDDDADB7}" dt="2022-03-07T16:08:43.211" v="0"/>
            <ac:spMkLst>
              <pc:docMk/>
              <pc:sldMasterMk cId="3017382673" sldId="2147483672"/>
              <pc:sldLayoutMk cId="29525771" sldId="2147483676"/>
              <ac:spMk id="2" creationId="{00000000-0000-0000-0000-000000000000}"/>
            </ac:spMkLst>
          </pc:spChg>
          <pc:spChg chg="mod">
            <ac:chgData name="Todd Riley" userId="7420a7f2-587f-49a5-875e-cce499df2720" providerId="ADAL" clId="{AC1966C2-36EA-4374-883A-3EE0CDDDADB7}" dt="2022-03-07T16:08:43.211" v="0"/>
            <ac:spMkLst>
              <pc:docMk/>
              <pc:sldMasterMk cId="3017382673" sldId="2147483672"/>
              <pc:sldLayoutMk cId="29525771" sldId="2147483676"/>
              <ac:spMk id="3" creationId="{00000000-0000-0000-0000-000000000000}"/>
            </ac:spMkLst>
          </pc:spChg>
          <pc:spChg chg="mod">
            <ac:chgData name="Todd Riley" userId="7420a7f2-587f-49a5-875e-cce499df2720" providerId="ADAL" clId="{AC1966C2-36EA-4374-883A-3EE0CDDDADB7}" dt="2022-03-07T16:08:43.211" v="0"/>
            <ac:spMkLst>
              <pc:docMk/>
              <pc:sldMasterMk cId="3017382673" sldId="2147483672"/>
              <pc:sldLayoutMk cId="29525771" sldId="2147483676"/>
              <ac:spMk id="7" creationId="{00000000-0000-0000-0000-000000000000}"/>
            </ac:spMkLst>
          </pc:spChg>
        </pc:sldLayoutChg>
        <pc:sldLayoutChg chg="modSp">
          <pc:chgData name="Todd Riley" userId="7420a7f2-587f-49a5-875e-cce499df2720" providerId="ADAL" clId="{AC1966C2-36EA-4374-883A-3EE0CDDDADB7}" dt="2022-03-07T16:08:43.211" v="0"/>
          <pc:sldLayoutMkLst>
            <pc:docMk/>
            <pc:sldMasterMk cId="3017382673" sldId="2147483672"/>
            <pc:sldLayoutMk cId="2922525947" sldId="2147483678"/>
          </pc:sldLayoutMkLst>
          <pc:spChg chg="mod">
            <ac:chgData name="Todd Riley" userId="7420a7f2-587f-49a5-875e-cce499df2720" providerId="ADAL" clId="{AC1966C2-36EA-4374-883A-3EE0CDDDADB7}" dt="2022-03-07T16:08:43.211" v="0"/>
            <ac:spMkLst>
              <pc:docMk/>
              <pc:sldMasterMk cId="3017382673" sldId="2147483672"/>
              <pc:sldLayoutMk cId="2922525947" sldId="2147483678"/>
              <ac:spMk id="3" creationId="{00000000-0000-0000-0000-000000000000}"/>
            </ac:spMkLst>
          </pc:spChg>
          <pc:spChg chg="mod">
            <ac:chgData name="Todd Riley" userId="7420a7f2-587f-49a5-875e-cce499df2720" providerId="ADAL" clId="{AC1966C2-36EA-4374-883A-3EE0CDDDADB7}" dt="2022-03-07T16:08:43.211" v="0"/>
            <ac:spMkLst>
              <pc:docMk/>
              <pc:sldMasterMk cId="3017382673" sldId="2147483672"/>
              <pc:sldLayoutMk cId="2922525947" sldId="2147483678"/>
              <ac:spMk id="5" creationId="{00000000-0000-0000-0000-000000000000}"/>
            </ac:spMkLst>
          </pc:spChg>
        </pc:sldLayoutChg>
        <pc:sldLayoutChg chg="modSp">
          <pc:chgData name="Todd Riley" userId="7420a7f2-587f-49a5-875e-cce499df2720" providerId="ADAL" clId="{AC1966C2-36EA-4374-883A-3EE0CDDDADB7}" dt="2022-03-07T16:08:43.211" v="0"/>
          <pc:sldLayoutMkLst>
            <pc:docMk/>
            <pc:sldMasterMk cId="3017382673" sldId="2147483672"/>
            <pc:sldLayoutMk cId="1830778147" sldId="2147483679"/>
          </pc:sldLayoutMkLst>
          <pc:spChg chg="mod">
            <ac:chgData name="Todd Riley" userId="7420a7f2-587f-49a5-875e-cce499df2720" providerId="ADAL" clId="{AC1966C2-36EA-4374-883A-3EE0CDDDADB7}" dt="2022-03-07T16:08:43.211" v="0"/>
            <ac:spMkLst>
              <pc:docMk/>
              <pc:sldMasterMk cId="3017382673" sldId="2147483672"/>
              <pc:sldLayoutMk cId="1830778147" sldId="2147483679"/>
              <ac:spMk id="3" creationId="{00000000-0000-0000-0000-000000000000}"/>
            </ac:spMkLst>
          </pc:spChg>
          <pc:picChg chg="mod">
            <ac:chgData name="Todd Riley" userId="7420a7f2-587f-49a5-875e-cce499df2720" providerId="ADAL" clId="{AC1966C2-36EA-4374-883A-3EE0CDDDADB7}" dt="2022-03-07T16:08:43.211" v="0"/>
            <ac:picMkLst>
              <pc:docMk/>
              <pc:sldMasterMk cId="3017382673" sldId="2147483672"/>
              <pc:sldLayoutMk cId="1830778147" sldId="2147483679"/>
              <ac:picMk id="2" creationId="{00000000-0000-0000-0000-000000000000}"/>
            </ac:picMkLst>
          </pc:picChg>
          <pc:picChg chg="mod">
            <ac:chgData name="Todd Riley" userId="7420a7f2-587f-49a5-875e-cce499df2720" providerId="ADAL" clId="{AC1966C2-36EA-4374-883A-3EE0CDDDADB7}" dt="2022-03-07T16:08:43.211" v="0"/>
            <ac:picMkLst>
              <pc:docMk/>
              <pc:sldMasterMk cId="3017382673" sldId="2147483672"/>
              <pc:sldLayoutMk cId="1830778147" sldId="2147483679"/>
              <ac:picMk id="4" creationId="{00000000-0000-0000-0000-000000000000}"/>
            </ac:picMkLst>
          </pc:picChg>
        </pc:sldLayoutChg>
        <pc:sldLayoutChg chg="delSp modSp mod">
          <pc:chgData name="Todd Riley" userId="7420a7f2-587f-49a5-875e-cce499df2720" providerId="ADAL" clId="{AC1966C2-36EA-4374-883A-3EE0CDDDADB7}" dt="2022-03-07T19:07:02.373" v="50" actId="478"/>
          <pc:sldLayoutMkLst>
            <pc:docMk/>
            <pc:sldMasterMk cId="3017382673" sldId="2147483672"/>
            <pc:sldLayoutMk cId="2523062695" sldId="2147483680"/>
          </pc:sldLayoutMkLst>
          <pc:spChg chg="mod">
            <ac:chgData name="Todd Riley" userId="7420a7f2-587f-49a5-875e-cce499df2720" providerId="ADAL" clId="{AC1966C2-36EA-4374-883A-3EE0CDDDADB7}" dt="2022-03-07T16:08:43.211" v="0"/>
            <ac:spMkLst>
              <pc:docMk/>
              <pc:sldMasterMk cId="3017382673" sldId="2147483672"/>
              <pc:sldLayoutMk cId="2523062695" sldId="2147483680"/>
              <ac:spMk id="2" creationId="{00000000-0000-0000-0000-000000000000}"/>
            </ac:spMkLst>
          </pc:spChg>
          <pc:picChg chg="del mod">
            <ac:chgData name="Todd Riley" userId="7420a7f2-587f-49a5-875e-cce499df2720" providerId="ADAL" clId="{AC1966C2-36EA-4374-883A-3EE0CDDDADB7}" dt="2022-03-07T19:07:02.373" v="50" actId="478"/>
            <ac:picMkLst>
              <pc:docMk/>
              <pc:sldMasterMk cId="3017382673" sldId="2147483672"/>
              <pc:sldLayoutMk cId="2523062695" sldId="2147483680"/>
              <ac:picMk id="4" creationId="{00000000-0000-0000-0000-000000000000}"/>
            </ac:picMkLst>
          </pc:picChg>
        </pc:sldLayoutChg>
        <pc:sldLayoutChg chg="modSp">
          <pc:chgData name="Todd Riley" userId="7420a7f2-587f-49a5-875e-cce499df2720" providerId="ADAL" clId="{AC1966C2-36EA-4374-883A-3EE0CDDDADB7}" dt="2022-03-07T16:08:43.211" v="0"/>
          <pc:sldLayoutMkLst>
            <pc:docMk/>
            <pc:sldMasterMk cId="3017382673" sldId="2147483672"/>
            <pc:sldLayoutMk cId="2150706135" sldId="2147483681"/>
          </pc:sldLayoutMkLst>
          <pc:spChg chg="mod">
            <ac:chgData name="Todd Riley" userId="7420a7f2-587f-49a5-875e-cce499df2720" providerId="ADAL" clId="{AC1966C2-36EA-4374-883A-3EE0CDDDADB7}" dt="2022-03-07T16:08:43.211" v="0"/>
            <ac:spMkLst>
              <pc:docMk/>
              <pc:sldMasterMk cId="3017382673" sldId="2147483672"/>
              <pc:sldLayoutMk cId="2150706135" sldId="2147483681"/>
              <ac:spMk id="5" creationId="{00000000-0000-0000-0000-000000000000}"/>
            </ac:spMkLst>
          </pc:spChg>
          <pc:spChg chg="mod">
            <ac:chgData name="Todd Riley" userId="7420a7f2-587f-49a5-875e-cce499df2720" providerId="ADAL" clId="{AC1966C2-36EA-4374-883A-3EE0CDDDADB7}" dt="2022-03-07T16:08:43.211" v="0"/>
            <ac:spMkLst>
              <pc:docMk/>
              <pc:sldMasterMk cId="3017382673" sldId="2147483672"/>
              <pc:sldLayoutMk cId="2150706135" sldId="2147483681"/>
              <ac:spMk id="8" creationId="{00000000-0000-0000-0000-000000000000}"/>
            </ac:spMkLst>
          </pc:spChg>
          <pc:cxnChg chg="mod">
            <ac:chgData name="Todd Riley" userId="7420a7f2-587f-49a5-875e-cce499df2720" providerId="ADAL" clId="{AC1966C2-36EA-4374-883A-3EE0CDDDADB7}" dt="2022-03-07T16:08:43.211" v="0"/>
            <ac:cxnSpMkLst>
              <pc:docMk/>
              <pc:sldMasterMk cId="3017382673" sldId="2147483672"/>
              <pc:sldLayoutMk cId="2150706135" sldId="2147483681"/>
              <ac:cxnSpMk id="6" creationId="{00000000-0000-0000-0000-000000000000}"/>
            </ac:cxnSpMkLst>
          </pc:cxnChg>
        </pc:sldLayoutChg>
      </pc:sldMasterChg>
      <pc:sldMasterChg chg="new del mod addSldLayout delSldLayout">
        <pc:chgData name="Todd Riley" userId="7420a7f2-587f-49a5-875e-cce499df2720" providerId="ADAL" clId="{AC1966C2-36EA-4374-883A-3EE0CDDDADB7}" dt="2022-03-07T19:09:42.458" v="87" actId="6938"/>
        <pc:sldMasterMkLst>
          <pc:docMk/>
          <pc:sldMasterMk cId="2913649681" sldId="2147483682"/>
        </pc:sldMasterMkLst>
        <pc:sldLayoutChg chg="new del replId">
          <pc:chgData name="Todd Riley" userId="7420a7f2-587f-49a5-875e-cce499df2720" providerId="ADAL" clId="{AC1966C2-36EA-4374-883A-3EE0CDDDADB7}" dt="2022-03-07T19:09:42.458" v="87" actId="6938"/>
          <pc:sldLayoutMkLst>
            <pc:docMk/>
            <pc:sldMasterMk cId="2913649681" sldId="2147483682"/>
            <pc:sldLayoutMk cId="2036478000" sldId="2147483683"/>
          </pc:sldLayoutMkLst>
        </pc:sldLayoutChg>
        <pc:sldLayoutChg chg="new del replId">
          <pc:chgData name="Todd Riley" userId="7420a7f2-587f-49a5-875e-cce499df2720" providerId="ADAL" clId="{AC1966C2-36EA-4374-883A-3EE0CDDDADB7}" dt="2022-03-07T19:09:42.458" v="87" actId="6938"/>
          <pc:sldLayoutMkLst>
            <pc:docMk/>
            <pc:sldMasterMk cId="2913649681" sldId="2147483682"/>
            <pc:sldLayoutMk cId="2990186803" sldId="2147483684"/>
          </pc:sldLayoutMkLst>
        </pc:sldLayoutChg>
        <pc:sldLayoutChg chg="new del replId">
          <pc:chgData name="Todd Riley" userId="7420a7f2-587f-49a5-875e-cce499df2720" providerId="ADAL" clId="{AC1966C2-36EA-4374-883A-3EE0CDDDADB7}" dt="2022-03-07T19:09:42.458" v="87" actId="6938"/>
          <pc:sldLayoutMkLst>
            <pc:docMk/>
            <pc:sldMasterMk cId="2913649681" sldId="2147483682"/>
            <pc:sldLayoutMk cId="2310292731" sldId="2147483685"/>
          </pc:sldLayoutMkLst>
        </pc:sldLayoutChg>
        <pc:sldLayoutChg chg="new del replId">
          <pc:chgData name="Todd Riley" userId="7420a7f2-587f-49a5-875e-cce499df2720" providerId="ADAL" clId="{AC1966C2-36EA-4374-883A-3EE0CDDDADB7}" dt="2022-03-07T19:09:42.458" v="87" actId="6938"/>
          <pc:sldLayoutMkLst>
            <pc:docMk/>
            <pc:sldMasterMk cId="2913649681" sldId="2147483682"/>
            <pc:sldLayoutMk cId="4247785495" sldId="2147483686"/>
          </pc:sldLayoutMkLst>
        </pc:sldLayoutChg>
        <pc:sldLayoutChg chg="new del replId">
          <pc:chgData name="Todd Riley" userId="7420a7f2-587f-49a5-875e-cce499df2720" providerId="ADAL" clId="{AC1966C2-36EA-4374-883A-3EE0CDDDADB7}" dt="2022-03-07T19:09:42.458" v="87" actId="6938"/>
          <pc:sldLayoutMkLst>
            <pc:docMk/>
            <pc:sldMasterMk cId="2913649681" sldId="2147483682"/>
            <pc:sldLayoutMk cId="1109865814" sldId="2147483687"/>
          </pc:sldLayoutMkLst>
        </pc:sldLayoutChg>
        <pc:sldLayoutChg chg="new del replId">
          <pc:chgData name="Todd Riley" userId="7420a7f2-587f-49a5-875e-cce499df2720" providerId="ADAL" clId="{AC1966C2-36EA-4374-883A-3EE0CDDDADB7}" dt="2022-03-07T19:09:42.458" v="87" actId="6938"/>
          <pc:sldLayoutMkLst>
            <pc:docMk/>
            <pc:sldMasterMk cId="2913649681" sldId="2147483682"/>
            <pc:sldLayoutMk cId="1776009641" sldId="2147483688"/>
          </pc:sldLayoutMkLst>
        </pc:sldLayoutChg>
        <pc:sldLayoutChg chg="new del replId">
          <pc:chgData name="Todd Riley" userId="7420a7f2-587f-49a5-875e-cce499df2720" providerId="ADAL" clId="{AC1966C2-36EA-4374-883A-3EE0CDDDADB7}" dt="2022-03-07T19:09:42.458" v="87" actId="6938"/>
          <pc:sldLayoutMkLst>
            <pc:docMk/>
            <pc:sldMasterMk cId="2913649681" sldId="2147483682"/>
            <pc:sldLayoutMk cId="627361735" sldId="2147483689"/>
          </pc:sldLayoutMkLst>
        </pc:sldLayoutChg>
        <pc:sldLayoutChg chg="new del replId">
          <pc:chgData name="Todd Riley" userId="7420a7f2-587f-49a5-875e-cce499df2720" providerId="ADAL" clId="{AC1966C2-36EA-4374-883A-3EE0CDDDADB7}" dt="2022-03-07T19:09:42.458" v="87" actId="6938"/>
          <pc:sldLayoutMkLst>
            <pc:docMk/>
            <pc:sldMasterMk cId="2913649681" sldId="2147483682"/>
            <pc:sldLayoutMk cId="1001511948" sldId="2147483690"/>
          </pc:sldLayoutMkLst>
        </pc:sldLayoutChg>
        <pc:sldLayoutChg chg="new del replId">
          <pc:chgData name="Todd Riley" userId="7420a7f2-587f-49a5-875e-cce499df2720" providerId="ADAL" clId="{AC1966C2-36EA-4374-883A-3EE0CDDDADB7}" dt="2022-03-07T19:09:42.458" v="87" actId="6938"/>
          <pc:sldLayoutMkLst>
            <pc:docMk/>
            <pc:sldMasterMk cId="2913649681" sldId="2147483682"/>
            <pc:sldLayoutMk cId="1053586916" sldId="2147483691"/>
          </pc:sldLayoutMkLst>
        </pc:sldLayoutChg>
        <pc:sldLayoutChg chg="new del replId">
          <pc:chgData name="Todd Riley" userId="7420a7f2-587f-49a5-875e-cce499df2720" providerId="ADAL" clId="{AC1966C2-36EA-4374-883A-3EE0CDDDADB7}" dt="2022-03-07T19:09:42.458" v="87" actId="6938"/>
          <pc:sldLayoutMkLst>
            <pc:docMk/>
            <pc:sldMasterMk cId="2913649681" sldId="2147483682"/>
            <pc:sldLayoutMk cId="3891416331" sldId="2147483692"/>
          </pc:sldLayoutMkLst>
        </pc:sldLayoutChg>
        <pc:sldLayoutChg chg="new del replId">
          <pc:chgData name="Todd Riley" userId="7420a7f2-587f-49a5-875e-cce499df2720" providerId="ADAL" clId="{AC1966C2-36EA-4374-883A-3EE0CDDDADB7}" dt="2022-03-07T19:09:42.458" v="87" actId="6938"/>
          <pc:sldLayoutMkLst>
            <pc:docMk/>
            <pc:sldMasterMk cId="2913649681" sldId="2147483682"/>
            <pc:sldLayoutMk cId="1945601932" sldId="2147483693"/>
          </pc:sldLayoutMkLst>
        </pc:sldLayoutChg>
      </pc:sldMasterChg>
    </pc:docChg>
  </pc:docChgLst>
  <pc:docChgLst>
    <pc:chgData name="Todd Riley" userId="7420a7f2-587f-49a5-875e-cce499df2720" providerId="ADAL" clId="{5FA5345C-02A6-46AA-AB84-01297EA4D1B6}"/>
    <pc:docChg chg="undo custSel modSld">
      <pc:chgData name="Todd Riley" userId="7420a7f2-587f-49a5-875e-cce499df2720" providerId="ADAL" clId="{5FA5345C-02A6-46AA-AB84-01297EA4D1B6}" dt="2022-01-08T16:35:16.446" v="136" actId="122"/>
      <pc:docMkLst>
        <pc:docMk/>
      </pc:docMkLst>
      <pc:sldChg chg="modSp mod">
        <pc:chgData name="Todd Riley" userId="7420a7f2-587f-49a5-875e-cce499df2720" providerId="ADAL" clId="{5FA5345C-02A6-46AA-AB84-01297EA4D1B6}" dt="2022-01-08T16:35:16.446" v="136" actId="122"/>
        <pc:sldMkLst>
          <pc:docMk/>
          <pc:sldMk cId="0" sldId="351"/>
        </pc:sldMkLst>
        <pc:spChg chg="mod">
          <ac:chgData name="Todd Riley" userId="7420a7f2-587f-49a5-875e-cce499df2720" providerId="ADAL" clId="{5FA5345C-02A6-46AA-AB84-01297EA4D1B6}" dt="2022-01-08T16:35:16.446" v="136" actId="122"/>
          <ac:spMkLst>
            <pc:docMk/>
            <pc:sldMk cId="0" sldId="351"/>
            <ac:spMk id="2" creationId="{00000000-0000-0000-0000-000000000000}"/>
          </ac:spMkLst>
        </pc:spChg>
      </pc:sldChg>
      <pc:sldChg chg="addSp delSp modSp mod">
        <pc:chgData name="Todd Riley" userId="7420a7f2-587f-49a5-875e-cce499df2720" providerId="ADAL" clId="{5FA5345C-02A6-46AA-AB84-01297EA4D1B6}" dt="2022-01-08T16:33:43.573" v="120"/>
        <pc:sldMkLst>
          <pc:docMk/>
          <pc:sldMk cId="3922731279" sldId="1644"/>
        </pc:sldMkLst>
        <pc:spChg chg="add mod">
          <ac:chgData name="Todd Riley" userId="7420a7f2-587f-49a5-875e-cce499df2720" providerId="ADAL" clId="{5FA5345C-02A6-46AA-AB84-01297EA4D1B6}" dt="2022-01-08T16:33:43.573" v="120"/>
          <ac:spMkLst>
            <pc:docMk/>
            <pc:sldMk cId="3922731279" sldId="1644"/>
            <ac:spMk id="6" creationId="{76F80E1A-5FDB-40D1-8876-E7176562F953}"/>
          </ac:spMkLst>
        </pc:spChg>
        <pc:spChg chg="mod">
          <ac:chgData name="Todd Riley" userId="7420a7f2-587f-49a5-875e-cce499df2720" providerId="ADAL" clId="{5FA5345C-02A6-46AA-AB84-01297EA4D1B6}" dt="2022-01-07T19:51:44.378" v="112" actId="1076"/>
          <ac:spMkLst>
            <pc:docMk/>
            <pc:sldMk cId="3922731279" sldId="1644"/>
            <ac:spMk id="23" creationId="{092BA9EB-4650-4928-93DE-F6FBC8C6D308}"/>
          </ac:spMkLst>
        </pc:spChg>
        <pc:picChg chg="add mod">
          <ac:chgData name="Todd Riley" userId="7420a7f2-587f-49a5-875e-cce499df2720" providerId="ADAL" clId="{5FA5345C-02A6-46AA-AB84-01297EA4D1B6}" dt="2022-01-07T19:19:41.962" v="15" actId="1076"/>
          <ac:picMkLst>
            <pc:docMk/>
            <pc:sldMk cId="3922731279" sldId="1644"/>
            <ac:picMk id="5" creationId="{AED2FBDE-4836-4B93-9205-B01738E39D47}"/>
          </ac:picMkLst>
        </pc:picChg>
        <pc:picChg chg="del">
          <ac:chgData name="Todd Riley" userId="7420a7f2-587f-49a5-875e-cce499df2720" providerId="ADAL" clId="{5FA5345C-02A6-46AA-AB84-01297EA4D1B6}" dt="2022-01-07T19:17:19.513" v="12" actId="478"/>
          <ac:picMkLst>
            <pc:docMk/>
            <pc:sldMk cId="3922731279" sldId="1644"/>
            <ac:picMk id="24" creationId="{C56FB944-2240-450F-ACA4-E1E7FA52F365}"/>
          </ac:picMkLst>
        </pc:picChg>
      </pc:sldChg>
    </pc:docChg>
  </pc:docChgLst>
  <pc:docChgLst>
    <pc:chgData name="Todd Riley" userId="7420a7f2-587f-49a5-875e-cce499df2720" providerId="ADAL" clId="{37D79079-934A-47B6-985A-91F874F97978}"/>
    <pc:docChg chg="undo custSel addSld modSld sldOrd addMainMaster modNotesMaster">
      <pc:chgData name="Todd Riley" userId="7420a7f2-587f-49a5-875e-cce499df2720" providerId="ADAL" clId="{37D79079-934A-47B6-985A-91F874F97978}" dt="2022-09-26T23:11:45.027" v="1698" actId="20577"/>
      <pc:docMkLst>
        <pc:docMk/>
      </pc:docMkLst>
      <pc:sldChg chg="addSp delSp modSp mod">
        <pc:chgData name="Todd Riley" userId="7420a7f2-587f-49a5-875e-cce499df2720" providerId="ADAL" clId="{37D79079-934A-47B6-985A-91F874F97978}" dt="2022-09-21T20:51:46.361" v="15" actId="1076"/>
        <pc:sldMkLst>
          <pc:docMk/>
          <pc:sldMk cId="1639777289" sldId="265"/>
        </pc:sldMkLst>
        <pc:spChg chg="del mod">
          <ac:chgData name="Todd Riley" userId="7420a7f2-587f-49a5-875e-cce499df2720" providerId="ADAL" clId="{37D79079-934A-47B6-985A-91F874F97978}" dt="2022-09-21T20:47:37.763" v="3" actId="478"/>
          <ac:spMkLst>
            <pc:docMk/>
            <pc:sldMk cId="1639777289" sldId="265"/>
            <ac:spMk id="7" creationId="{4A4BA546-A989-4007-8CB6-6E0A82C2F0FF}"/>
          </ac:spMkLst>
        </pc:spChg>
        <pc:spChg chg="add mod">
          <ac:chgData name="Todd Riley" userId="7420a7f2-587f-49a5-875e-cce499df2720" providerId="ADAL" clId="{37D79079-934A-47B6-985A-91F874F97978}" dt="2022-09-21T20:51:27.766" v="13" actId="113"/>
          <ac:spMkLst>
            <pc:docMk/>
            <pc:sldMk cId="1639777289" sldId="265"/>
            <ac:spMk id="17" creationId="{BE3C9A24-B1CD-4F77-B4C7-70119A3A5B07}"/>
          </ac:spMkLst>
        </pc:spChg>
        <pc:picChg chg="del">
          <ac:chgData name="Todd Riley" userId="7420a7f2-587f-49a5-875e-cce499df2720" providerId="ADAL" clId="{37D79079-934A-47B6-985A-91F874F97978}" dt="2022-09-21T20:47:31.252" v="1" actId="478"/>
          <ac:picMkLst>
            <pc:docMk/>
            <pc:sldMk cId="1639777289" sldId="265"/>
            <ac:picMk id="11" creationId="{3405E2F8-2B3B-42AE-847B-4F8216AC5E94}"/>
          </ac:picMkLst>
        </pc:picChg>
        <pc:picChg chg="add mod">
          <ac:chgData name="Todd Riley" userId="7420a7f2-587f-49a5-875e-cce499df2720" providerId="ADAL" clId="{37D79079-934A-47B6-985A-91F874F97978}" dt="2022-09-21T20:51:46.361" v="15" actId="1076"/>
          <ac:picMkLst>
            <pc:docMk/>
            <pc:sldMk cId="1639777289" sldId="265"/>
            <ac:picMk id="14" creationId="{78293C15-8063-43AC-A8D5-56043934331B}"/>
          </ac:picMkLst>
        </pc:picChg>
      </pc:sldChg>
      <pc:sldChg chg="modSp mod modNotes">
        <pc:chgData name="Todd Riley" userId="7420a7f2-587f-49a5-875e-cce499df2720" providerId="ADAL" clId="{37D79079-934A-47B6-985A-91F874F97978}" dt="2022-09-26T22:01:15.796" v="1512" actId="1076"/>
        <pc:sldMkLst>
          <pc:docMk/>
          <pc:sldMk cId="0" sldId="351"/>
        </pc:sldMkLst>
        <pc:spChg chg="mod">
          <ac:chgData name="Todd Riley" userId="7420a7f2-587f-49a5-875e-cce499df2720" providerId="ADAL" clId="{37D79079-934A-47B6-985A-91F874F97978}" dt="2022-09-26T22:01:15.796" v="1512" actId="1076"/>
          <ac:spMkLst>
            <pc:docMk/>
            <pc:sldMk cId="0" sldId="351"/>
            <ac:spMk id="2" creationId="{00000000-0000-0000-0000-000000000000}"/>
          </ac:spMkLst>
        </pc:spChg>
      </pc:sldChg>
      <pc:sldChg chg="modNotes">
        <pc:chgData name="Todd Riley" userId="7420a7f2-587f-49a5-875e-cce499df2720" providerId="ADAL" clId="{37D79079-934A-47B6-985A-91F874F97978}" dt="2022-09-23T11:28:43.123" v="1341" actId="20577"/>
        <pc:sldMkLst>
          <pc:docMk/>
          <pc:sldMk cId="1156213367" sldId="1646"/>
        </pc:sldMkLst>
      </pc:sldChg>
      <pc:sldChg chg="modSp">
        <pc:chgData name="Todd Riley" userId="7420a7f2-587f-49a5-875e-cce499df2720" providerId="ADAL" clId="{37D79079-934A-47B6-985A-91F874F97978}" dt="2022-09-26T22:06:24.439" v="1533" actId="20577"/>
        <pc:sldMkLst>
          <pc:docMk/>
          <pc:sldMk cId="2844412693" sldId="1651"/>
        </pc:sldMkLst>
        <pc:spChg chg="mod">
          <ac:chgData name="Todd Riley" userId="7420a7f2-587f-49a5-875e-cce499df2720" providerId="ADAL" clId="{37D79079-934A-47B6-985A-91F874F97978}" dt="2022-09-26T22:06:24.439" v="1533" actId="20577"/>
          <ac:spMkLst>
            <pc:docMk/>
            <pc:sldMk cId="2844412693" sldId="1651"/>
            <ac:spMk id="6" creationId="{1BB1F71F-B46B-4F25-95D1-E610675087B6}"/>
          </ac:spMkLst>
        </pc:spChg>
      </pc:sldChg>
      <pc:sldChg chg="addSp delSp modSp mod">
        <pc:chgData name="Todd Riley" userId="7420a7f2-587f-49a5-875e-cce499df2720" providerId="ADAL" clId="{37D79079-934A-47B6-985A-91F874F97978}" dt="2022-09-21T21:47:44.162" v="139" actId="1076"/>
        <pc:sldMkLst>
          <pc:docMk/>
          <pc:sldMk cId="420939588" sldId="1652"/>
        </pc:sldMkLst>
        <pc:spChg chg="add del mod">
          <ac:chgData name="Todd Riley" userId="7420a7f2-587f-49a5-875e-cce499df2720" providerId="ADAL" clId="{37D79079-934A-47B6-985A-91F874F97978}" dt="2022-09-21T21:46:38.615" v="75"/>
          <ac:spMkLst>
            <pc:docMk/>
            <pc:sldMk cId="420939588" sldId="1652"/>
            <ac:spMk id="3" creationId="{439A11A3-D87B-4D65-ACE9-B22CD4EBD0F2}"/>
          </ac:spMkLst>
        </pc:spChg>
        <pc:spChg chg="add mod">
          <ac:chgData name="Todd Riley" userId="7420a7f2-587f-49a5-875e-cce499df2720" providerId="ADAL" clId="{37D79079-934A-47B6-985A-91F874F97978}" dt="2022-09-21T21:47:44.162" v="139" actId="1076"/>
          <ac:spMkLst>
            <pc:docMk/>
            <pc:sldMk cId="420939588" sldId="1652"/>
            <ac:spMk id="5" creationId="{8F1C7D14-DBC1-4885-92D3-2D0F3EE6A923}"/>
          </ac:spMkLst>
        </pc:spChg>
      </pc:sldChg>
      <pc:sldChg chg="modSp modAnim">
        <pc:chgData name="Todd Riley" userId="7420a7f2-587f-49a5-875e-cce499df2720" providerId="ADAL" clId="{37D79079-934A-47B6-985A-91F874F97978}" dt="2022-09-26T23:11:45.027" v="1698" actId="20577"/>
        <pc:sldMkLst>
          <pc:docMk/>
          <pc:sldMk cId="937086298" sldId="1655"/>
        </pc:sldMkLst>
        <pc:spChg chg="mod">
          <ac:chgData name="Todd Riley" userId="7420a7f2-587f-49a5-875e-cce499df2720" providerId="ADAL" clId="{37D79079-934A-47B6-985A-91F874F97978}" dt="2022-09-26T23:11:45.027" v="1698" actId="20577"/>
          <ac:spMkLst>
            <pc:docMk/>
            <pc:sldMk cId="937086298" sldId="1655"/>
            <ac:spMk id="5" creationId="{175067B1-9F59-4B88-A840-57846B88C1DC}"/>
          </ac:spMkLst>
        </pc:spChg>
      </pc:sldChg>
      <pc:sldChg chg="modSp mod">
        <pc:chgData name="Todd Riley" userId="7420a7f2-587f-49a5-875e-cce499df2720" providerId="ADAL" clId="{37D79079-934A-47B6-985A-91F874F97978}" dt="2022-09-26T22:02:10.943" v="1513" actId="20577"/>
        <pc:sldMkLst>
          <pc:docMk/>
          <pc:sldMk cId="438362780" sldId="1663"/>
        </pc:sldMkLst>
        <pc:spChg chg="mod">
          <ac:chgData name="Todd Riley" userId="7420a7f2-587f-49a5-875e-cce499df2720" providerId="ADAL" clId="{37D79079-934A-47B6-985A-91F874F97978}" dt="2022-09-26T22:02:10.943" v="1513" actId="20577"/>
          <ac:spMkLst>
            <pc:docMk/>
            <pc:sldMk cId="438362780" sldId="1663"/>
            <ac:spMk id="2" creationId="{73056462-B439-4075-B335-20D7D1C055E4}"/>
          </ac:spMkLst>
        </pc:spChg>
      </pc:sldChg>
      <pc:sldChg chg="addSp modSp mod">
        <pc:chgData name="Todd Riley" userId="7420a7f2-587f-49a5-875e-cce499df2720" providerId="ADAL" clId="{37D79079-934A-47B6-985A-91F874F97978}" dt="2022-09-26T23:09:26.232" v="1657" actId="207"/>
        <pc:sldMkLst>
          <pc:docMk/>
          <pc:sldMk cId="511229181" sldId="1664"/>
        </pc:sldMkLst>
        <pc:spChg chg="add mod">
          <ac:chgData name="Todd Riley" userId="7420a7f2-587f-49a5-875e-cce499df2720" providerId="ADAL" clId="{37D79079-934A-47B6-985A-91F874F97978}" dt="2022-09-26T23:09:26.232" v="1657" actId="207"/>
          <ac:spMkLst>
            <pc:docMk/>
            <pc:sldMk cId="511229181" sldId="1664"/>
            <ac:spMk id="3" creationId="{31450065-F2BE-4432-93F4-A05E1FF88541}"/>
          </ac:spMkLst>
        </pc:spChg>
        <pc:picChg chg="mod">
          <ac:chgData name="Todd Riley" userId="7420a7f2-587f-49a5-875e-cce499df2720" providerId="ADAL" clId="{37D79079-934A-47B6-985A-91F874F97978}" dt="2022-09-26T23:08:47.210" v="1651" actId="1076"/>
          <ac:picMkLst>
            <pc:docMk/>
            <pc:sldMk cId="511229181" sldId="1664"/>
            <ac:picMk id="7" creationId="{E671C1EC-DE13-4042-ACA6-53BBCCD00A74}"/>
          </ac:picMkLst>
        </pc:picChg>
      </pc:sldChg>
      <pc:sldChg chg="modSp mod">
        <pc:chgData name="Todd Riley" userId="7420a7f2-587f-49a5-875e-cce499df2720" providerId="ADAL" clId="{37D79079-934A-47B6-985A-91F874F97978}" dt="2022-09-21T21:50:28.881" v="150"/>
        <pc:sldMkLst>
          <pc:docMk/>
          <pc:sldMk cId="4212621763" sldId="1665"/>
        </pc:sldMkLst>
        <pc:spChg chg="mod">
          <ac:chgData name="Todd Riley" userId="7420a7f2-587f-49a5-875e-cce499df2720" providerId="ADAL" clId="{37D79079-934A-47B6-985A-91F874F97978}" dt="2022-09-21T21:50:28.881" v="150"/>
          <ac:spMkLst>
            <pc:docMk/>
            <pc:sldMk cId="4212621763" sldId="1665"/>
            <ac:spMk id="7" creationId="{0437B9E6-FCCE-439E-AF2C-6F50763D8689}"/>
          </ac:spMkLst>
        </pc:spChg>
      </pc:sldChg>
      <pc:sldChg chg="add">
        <pc:chgData name="Todd Riley" userId="7420a7f2-587f-49a5-875e-cce499df2720" providerId="ADAL" clId="{37D79079-934A-47B6-985A-91F874F97978}" dt="2022-09-21T21:34:35.850" v="17"/>
        <pc:sldMkLst>
          <pc:docMk/>
          <pc:sldMk cId="2503099303" sldId="1666"/>
        </pc:sldMkLst>
      </pc:sldChg>
      <pc:sldChg chg="modSp add mod">
        <pc:chgData name="Todd Riley" userId="7420a7f2-587f-49a5-875e-cce499df2720" providerId="ADAL" clId="{37D79079-934A-47B6-985A-91F874F97978}" dt="2022-09-21T21:38:41.953" v="30" actId="2711"/>
        <pc:sldMkLst>
          <pc:docMk/>
          <pc:sldMk cId="967911853" sldId="1667"/>
        </pc:sldMkLst>
        <pc:spChg chg="mod">
          <ac:chgData name="Todd Riley" userId="7420a7f2-587f-49a5-875e-cce499df2720" providerId="ADAL" clId="{37D79079-934A-47B6-985A-91F874F97978}" dt="2022-09-21T21:38:41.953" v="30" actId="2711"/>
          <ac:spMkLst>
            <pc:docMk/>
            <pc:sldMk cId="967911853" sldId="1667"/>
            <ac:spMk id="2" creationId="{B9615AD0-598C-4589-98DD-3A2D7780E117}"/>
          </ac:spMkLst>
        </pc:spChg>
        <pc:spChg chg="mod">
          <ac:chgData name="Todd Riley" userId="7420a7f2-587f-49a5-875e-cce499df2720" providerId="ADAL" clId="{37D79079-934A-47B6-985A-91F874F97978}" dt="2022-09-21T21:38:41.953" v="30" actId="2711"/>
          <ac:spMkLst>
            <pc:docMk/>
            <pc:sldMk cId="967911853" sldId="1667"/>
            <ac:spMk id="3" creationId="{2A83CA5C-3512-4FEE-822A-8AAF18B31CAF}"/>
          </ac:spMkLst>
        </pc:spChg>
        <pc:spChg chg="mod">
          <ac:chgData name="Todd Riley" userId="7420a7f2-587f-49a5-875e-cce499df2720" providerId="ADAL" clId="{37D79079-934A-47B6-985A-91F874F97978}" dt="2022-09-21T21:38:41.953" v="30" actId="2711"/>
          <ac:spMkLst>
            <pc:docMk/>
            <pc:sldMk cId="967911853" sldId="1667"/>
            <ac:spMk id="4" creationId="{747686FE-2569-4044-B746-759C505B9382}"/>
          </ac:spMkLst>
        </pc:spChg>
      </pc:sldChg>
      <pc:sldChg chg="modSp add mod">
        <pc:chgData name="Todd Riley" userId="7420a7f2-587f-49a5-875e-cce499df2720" providerId="ADAL" clId="{37D79079-934A-47B6-985A-91F874F97978}" dt="2022-09-23T12:02:02.405" v="1397" actId="20577"/>
        <pc:sldMkLst>
          <pc:docMk/>
          <pc:sldMk cId="995227396" sldId="1668"/>
        </pc:sldMkLst>
        <pc:spChg chg="mod">
          <ac:chgData name="Todd Riley" userId="7420a7f2-587f-49a5-875e-cce499df2720" providerId="ADAL" clId="{37D79079-934A-47B6-985A-91F874F97978}" dt="2022-09-23T12:02:02.405" v="1397" actId="20577"/>
          <ac:spMkLst>
            <pc:docMk/>
            <pc:sldMk cId="995227396" sldId="1668"/>
            <ac:spMk id="3" creationId="{74AE3987-A1B9-4384-BE61-4129765FBB26}"/>
          </ac:spMkLst>
        </pc:spChg>
      </pc:sldChg>
      <pc:sldChg chg="add">
        <pc:chgData name="Todd Riley" userId="7420a7f2-587f-49a5-875e-cce499df2720" providerId="ADAL" clId="{37D79079-934A-47B6-985A-91F874F97978}" dt="2022-09-21T21:34:35.917" v="23"/>
        <pc:sldMkLst>
          <pc:docMk/>
          <pc:sldMk cId="3742886237" sldId="1669"/>
        </pc:sldMkLst>
      </pc:sldChg>
      <pc:sldChg chg="add">
        <pc:chgData name="Todd Riley" userId="7420a7f2-587f-49a5-875e-cce499df2720" providerId="ADAL" clId="{37D79079-934A-47B6-985A-91F874F97978}" dt="2022-09-21T21:34:35.933" v="25"/>
        <pc:sldMkLst>
          <pc:docMk/>
          <pc:sldMk cId="573582317" sldId="1670"/>
        </pc:sldMkLst>
      </pc:sldChg>
      <pc:sldChg chg="modSp add mod">
        <pc:chgData name="Todd Riley" userId="7420a7f2-587f-49a5-875e-cce499df2720" providerId="ADAL" clId="{37D79079-934A-47B6-985A-91F874F97978}" dt="2022-09-21T21:35:45.522" v="29" actId="6549"/>
        <pc:sldMkLst>
          <pc:docMk/>
          <pc:sldMk cId="1825161749" sldId="1671"/>
        </pc:sldMkLst>
        <pc:spChg chg="mod">
          <ac:chgData name="Todd Riley" userId="7420a7f2-587f-49a5-875e-cce499df2720" providerId="ADAL" clId="{37D79079-934A-47B6-985A-91F874F97978}" dt="2022-09-21T21:35:45.522" v="29" actId="6549"/>
          <ac:spMkLst>
            <pc:docMk/>
            <pc:sldMk cId="1825161749" sldId="1671"/>
            <ac:spMk id="3" creationId="{AF9DFDB9-3DE0-404B-8219-26F8CDD76C2D}"/>
          </ac:spMkLst>
        </pc:spChg>
      </pc:sldChg>
      <pc:sldChg chg="addSp delSp modSp new mod ord setBg">
        <pc:chgData name="Todd Riley" userId="7420a7f2-587f-49a5-875e-cce499df2720" providerId="ADAL" clId="{37D79079-934A-47B6-985A-91F874F97978}" dt="2022-09-26T22:13:16.341" v="1571" actId="20577"/>
        <pc:sldMkLst>
          <pc:docMk/>
          <pc:sldMk cId="3429650299" sldId="1672"/>
        </pc:sldMkLst>
        <pc:spChg chg="del mod">
          <ac:chgData name="Todd Riley" userId="7420a7f2-587f-49a5-875e-cce499df2720" providerId="ADAL" clId="{37D79079-934A-47B6-985A-91F874F97978}" dt="2022-09-26T20:54:58.907" v="1406" actId="478"/>
          <ac:spMkLst>
            <pc:docMk/>
            <pc:sldMk cId="3429650299" sldId="1672"/>
            <ac:spMk id="2" creationId="{721192F9-41F1-4386-BEDF-61A3976C2783}"/>
          </ac:spMkLst>
        </pc:spChg>
        <pc:spChg chg="del mod">
          <ac:chgData name="Todd Riley" userId="7420a7f2-587f-49a5-875e-cce499df2720" providerId="ADAL" clId="{37D79079-934A-47B6-985A-91F874F97978}" dt="2022-09-26T20:54:54.482" v="1405" actId="478"/>
          <ac:spMkLst>
            <pc:docMk/>
            <pc:sldMk cId="3429650299" sldId="1672"/>
            <ac:spMk id="3" creationId="{5094191D-0EAC-4CC6-9D9C-FE6B025565CC}"/>
          </ac:spMkLst>
        </pc:spChg>
        <pc:spChg chg="add mod">
          <ac:chgData name="Todd Riley" userId="7420a7f2-587f-49a5-875e-cce499df2720" providerId="ADAL" clId="{37D79079-934A-47B6-985A-91F874F97978}" dt="2022-09-26T22:13:16.341" v="1571" actId="20577"/>
          <ac:spMkLst>
            <pc:docMk/>
            <pc:sldMk cId="3429650299" sldId="1672"/>
            <ac:spMk id="6" creationId="{34506485-5545-4EDF-B80B-F52519E76AE5}"/>
          </ac:spMkLst>
        </pc:spChg>
        <pc:spChg chg="add del">
          <ac:chgData name="Todd Riley" userId="7420a7f2-587f-49a5-875e-cce499df2720" providerId="ADAL" clId="{37D79079-934A-47B6-985A-91F874F97978}" dt="2022-09-26T20:54:48.406" v="1404" actId="26606"/>
          <ac:spMkLst>
            <pc:docMk/>
            <pc:sldMk cId="3429650299" sldId="1672"/>
            <ac:spMk id="10" creationId="{C1DD1A8A-57D5-4A81-AD04-532B043C5611}"/>
          </ac:spMkLst>
        </pc:spChg>
        <pc:spChg chg="add del">
          <ac:chgData name="Todd Riley" userId="7420a7f2-587f-49a5-875e-cce499df2720" providerId="ADAL" clId="{37D79079-934A-47B6-985A-91F874F97978}" dt="2022-09-26T20:54:48.406" v="1404" actId="26606"/>
          <ac:spMkLst>
            <pc:docMk/>
            <pc:sldMk cId="3429650299" sldId="1672"/>
            <ac:spMk id="12" creationId="{007891EC-4501-44ED-A8C8-B11B6DB767AB}"/>
          </ac:spMkLst>
        </pc:spChg>
        <pc:grpChg chg="add del">
          <ac:chgData name="Todd Riley" userId="7420a7f2-587f-49a5-875e-cce499df2720" providerId="ADAL" clId="{37D79079-934A-47B6-985A-91F874F97978}" dt="2022-09-26T20:56:27.882" v="1416" actId="26606"/>
          <ac:grpSpMkLst>
            <pc:docMk/>
            <pc:sldMk cId="3429650299" sldId="1672"/>
            <ac:grpSpMk id="7" creationId="{63737881-458F-40AD-B72B-B57D267DC423}"/>
          </ac:grpSpMkLst>
        </pc:grpChg>
        <pc:picChg chg="add mod ord">
          <ac:chgData name="Todd Riley" userId="7420a7f2-587f-49a5-875e-cce499df2720" providerId="ADAL" clId="{37D79079-934A-47B6-985A-91F874F97978}" dt="2022-09-26T20:56:35.969" v="1418" actId="1076"/>
          <ac:picMkLst>
            <pc:docMk/>
            <pc:sldMk cId="3429650299" sldId="1672"/>
            <ac:picMk id="5" creationId="{5E6A5B94-4FF4-4004-B687-BA11D79F5FCF}"/>
          </ac:picMkLst>
        </pc:picChg>
      </pc:sldChg>
      <pc:sldMasterChg chg="add addSldLayout">
        <pc:chgData name="Todd Riley" userId="7420a7f2-587f-49a5-875e-cce499df2720" providerId="ADAL" clId="{37D79079-934A-47B6-985A-91F874F97978}" dt="2022-09-21T21:34:35.886" v="18" actId="27028"/>
        <pc:sldMasterMkLst>
          <pc:docMk/>
          <pc:sldMasterMk cId="474060017" sldId="2147483648"/>
        </pc:sldMasterMkLst>
        <pc:sldLayoutChg chg="add">
          <pc:chgData name="Todd Riley" userId="7420a7f2-587f-49a5-875e-cce499df2720" providerId="ADAL" clId="{37D79079-934A-47B6-985A-91F874F97978}" dt="2022-09-21T21:34:35.850" v="16" actId="27028"/>
          <pc:sldLayoutMkLst>
            <pc:docMk/>
            <pc:sldMasterMk cId="474060017" sldId="2147483648"/>
            <pc:sldLayoutMk cId="3647997747" sldId="2147483649"/>
          </pc:sldLayoutMkLst>
        </pc:sldLayoutChg>
        <pc:sldLayoutChg chg="add">
          <pc:chgData name="Todd Riley" userId="7420a7f2-587f-49a5-875e-cce499df2720" providerId="ADAL" clId="{37D79079-934A-47B6-985A-91F874F97978}" dt="2022-09-21T21:34:35.886" v="18" actId="27028"/>
          <pc:sldLayoutMkLst>
            <pc:docMk/>
            <pc:sldMasterMk cId="474060017" sldId="2147483648"/>
            <pc:sldLayoutMk cId="2482301587" sldId="2147483650"/>
          </pc:sldLayoutMkLst>
        </pc:sldLayoutChg>
      </pc:sldMasterChg>
    </pc:docChg>
  </pc:docChgLst>
  <pc:docChgLst>
    <pc:chgData name="Todd Riley" userId="7420a7f2-587f-49a5-875e-cce499df2720" providerId="ADAL" clId="{6AF60B80-35C6-4950-B81B-D3A059C74869}"/>
    <pc:docChg chg="undo custSel addSld delSld modSld sldOrd modMainMaster modNotesMaster">
      <pc:chgData name="Todd Riley" userId="7420a7f2-587f-49a5-875e-cce499df2720" providerId="ADAL" clId="{6AF60B80-35C6-4950-B81B-D3A059C74869}" dt="2020-02-10T16:08:35.951" v="5784" actId="20577"/>
      <pc:docMkLst>
        <pc:docMk/>
      </pc:docMkLst>
      <pc:sldChg chg="modSp">
        <pc:chgData name="Todd Riley" userId="7420a7f2-587f-49a5-875e-cce499df2720" providerId="ADAL" clId="{6AF60B80-35C6-4950-B81B-D3A059C74869}" dt="2020-02-04T01:56:59.273" v="1402" actId="20577"/>
        <pc:sldMkLst>
          <pc:docMk/>
          <pc:sldMk cId="0" sldId="351"/>
        </pc:sldMkLst>
        <pc:spChg chg="mod">
          <ac:chgData name="Todd Riley" userId="7420a7f2-587f-49a5-875e-cce499df2720" providerId="ADAL" clId="{6AF60B80-35C6-4950-B81B-D3A059C74869}" dt="2020-02-04T01:56:59.273" v="1402" actId="20577"/>
          <ac:spMkLst>
            <pc:docMk/>
            <pc:sldMk cId="0" sldId="351"/>
            <ac:spMk id="2" creationId="{00000000-0000-0000-0000-000000000000}"/>
          </ac:spMkLst>
        </pc:spChg>
      </pc:sldChg>
      <pc:sldChg chg="delSp modSp del">
        <pc:chgData name="Todd Riley" userId="7420a7f2-587f-49a5-875e-cce499df2720" providerId="ADAL" clId="{6AF60B80-35C6-4950-B81B-D3A059C74869}" dt="2020-02-04T02:22:00.098" v="1679" actId="2696"/>
        <pc:sldMkLst>
          <pc:docMk/>
          <pc:sldMk cId="664990165" sldId="1634"/>
        </pc:sldMkLst>
        <pc:spChg chg="mod">
          <ac:chgData name="Todd Riley" userId="7420a7f2-587f-49a5-875e-cce499df2720" providerId="ADAL" clId="{6AF60B80-35C6-4950-B81B-D3A059C74869}" dt="2020-02-04T02:20:40.556" v="1644"/>
          <ac:spMkLst>
            <pc:docMk/>
            <pc:sldMk cId="664990165" sldId="1634"/>
            <ac:spMk id="9" creationId="{C118EC0E-8C1E-42B8-BD7D-D4FE96BF7E89}"/>
          </ac:spMkLst>
        </pc:spChg>
        <pc:picChg chg="del">
          <ac:chgData name="Todd Riley" userId="7420a7f2-587f-49a5-875e-cce499df2720" providerId="ADAL" clId="{6AF60B80-35C6-4950-B81B-D3A059C74869}" dt="2020-02-04T02:21:24.750" v="1648"/>
          <ac:picMkLst>
            <pc:docMk/>
            <pc:sldMk cId="664990165" sldId="1634"/>
            <ac:picMk id="7" creationId="{E329BEE3-4D65-4439-84BF-5D04D2924C2E}"/>
          </ac:picMkLst>
        </pc:picChg>
      </pc:sldChg>
      <pc:sldChg chg="addSp delSp modSp del">
        <pc:chgData name="Todd Riley" userId="7420a7f2-587f-49a5-875e-cce499df2720" providerId="ADAL" clId="{6AF60B80-35C6-4950-B81B-D3A059C74869}" dt="2020-02-04T01:55:48.035" v="1348" actId="2696"/>
        <pc:sldMkLst>
          <pc:docMk/>
          <pc:sldMk cId="3461923312" sldId="1635"/>
        </pc:sldMkLst>
        <pc:spChg chg="mod">
          <ac:chgData name="Todd Riley" userId="7420a7f2-587f-49a5-875e-cce499df2720" providerId="ADAL" clId="{6AF60B80-35C6-4950-B81B-D3A059C74869}" dt="2020-02-04T01:50:02.573" v="1296"/>
          <ac:spMkLst>
            <pc:docMk/>
            <pc:sldMk cId="3461923312" sldId="1635"/>
            <ac:spMk id="2" creationId="{00000000-0000-0000-0000-000000000000}"/>
          </ac:spMkLst>
        </pc:spChg>
        <pc:spChg chg="mod">
          <ac:chgData name="Todd Riley" userId="7420a7f2-587f-49a5-875e-cce499df2720" providerId="ADAL" clId="{6AF60B80-35C6-4950-B81B-D3A059C74869}" dt="2020-02-04T01:50:54.635" v="1298" actId="164"/>
          <ac:spMkLst>
            <pc:docMk/>
            <pc:sldMk cId="3461923312" sldId="1635"/>
            <ac:spMk id="3" creationId="{D9AAA684-CFBA-4B38-AEC0-45143DC30DA0}"/>
          </ac:spMkLst>
        </pc:spChg>
        <pc:spChg chg="del mod">
          <ac:chgData name="Todd Riley" userId="7420a7f2-587f-49a5-875e-cce499df2720" providerId="ADAL" clId="{6AF60B80-35C6-4950-B81B-D3A059C74869}" dt="2020-02-04T00:47:45.029" v="874" actId="478"/>
          <ac:spMkLst>
            <pc:docMk/>
            <pc:sldMk cId="3461923312" sldId="1635"/>
            <ac:spMk id="25" creationId="{B2A5E36D-85AE-4AF8-B491-E749E78FED15}"/>
          </ac:spMkLst>
        </pc:spChg>
        <pc:grpChg chg="add del mod">
          <ac:chgData name="Todd Riley" userId="7420a7f2-587f-49a5-875e-cce499df2720" providerId="ADAL" clId="{6AF60B80-35C6-4950-B81B-D3A059C74869}" dt="2020-02-04T01:50:57.791" v="1299"/>
          <ac:grpSpMkLst>
            <pc:docMk/>
            <pc:sldMk cId="3461923312" sldId="1635"/>
            <ac:grpSpMk id="8" creationId="{A92D1D06-8544-478C-91E2-40C06B16F157}"/>
          </ac:grpSpMkLst>
        </pc:grpChg>
        <pc:picChg chg="add del mod">
          <ac:chgData name="Todd Riley" userId="7420a7f2-587f-49a5-875e-cce499df2720" providerId="ADAL" clId="{6AF60B80-35C6-4950-B81B-D3A059C74869}" dt="2020-02-04T00:47:32.350" v="873" actId="478"/>
          <ac:picMkLst>
            <pc:docMk/>
            <pc:sldMk cId="3461923312" sldId="1635"/>
            <ac:picMk id="4" creationId="{FE70EB66-C4AA-446C-9894-D54DF4532744}"/>
          </ac:picMkLst>
        </pc:picChg>
        <pc:picChg chg="add mod">
          <ac:chgData name="Todd Riley" userId="7420a7f2-587f-49a5-875e-cce499df2720" providerId="ADAL" clId="{6AF60B80-35C6-4950-B81B-D3A059C74869}" dt="2020-02-04T01:50:54.635" v="1298" actId="164"/>
          <ac:picMkLst>
            <pc:docMk/>
            <pc:sldMk cId="3461923312" sldId="1635"/>
            <ac:picMk id="5" creationId="{78101A7C-759D-4E59-8C96-5C5C95FA9C1B}"/>
          </ac:picMkLst>
        </pc:picChg>
        <pc:picChg chg="add mod">
          <ac:chgData name="Todd Riley" userId="7420a7f2-587f-49a5-875e-cce499df2720" providerId="ADAL" clId="{6AF60B80-35C6-4950-B81B-D3A059C74869}" dt="2020-02-04T01:50:54.635" v="1298" actId="164"/>
          <ac:picMkLst>
            <pc:docMk/>
            <pc:sldMk cId="3461923312" sldId="1635"/>
            <ac:picMk id="6" creationId="{F06BEF1E-ECAF-4E5D-B66B-B12EA9D36120}"/>
          </ac:picMkLst>
        </pc:picChg>
        <pc:picChg chg="add mod">
          <ac:chgData name="Todd Riley" userId="7420a7f2-587f-49a5-875e-cce499df2720" providerId="ADAL" clId="{6AF60B80-35C6-4950-B81B-D3A059C74869}" dt="2020-02-04T01:50:54.635" v="1298" actId="164"/>
          <ac:picMkLst>
            <pc:docMk/>
            <pc:sldMk cId="3461923312" sldId="1635"/>
            <ac:picMk id="7" creationId="{3F95B976-F36A-474C-9AD8-D49A2091BBC2}"/>
          </ac:picMkLst>
        </pc:picChg>
        <pc:picChg chg="add del">
          <ac:chgData name="Todd Riley" userId="7420a7f2-587f-49a5-875e-cce499df2720" providerId="ADAL" clId="{6AF60B80-35C6-4950-B81B-D3A059C74869}" dt="2020-01-20T17:41:28.709" v="694" actId="478"/>
          <ac:picMkLst>
            <pc:docMk/>
            <pc:sldMk cId="3461923312" sldId="1635"/>
            <ac:picMk id="8" creationId="{DF8D7FD1-2852-4179-BDC4-9DEA576D1A42}"/>
          </ac:picMkLst>
        </pc:picChg>
        <pc:picChg chg="add mod">
          <ac:chgData name="Todd Riley" userId="7420a7f2-587f-49a5-875e-cce499df2720" providerId="ADAL" clId="{6AF60B80-35C6-4950-B81B-D3A059C74869}" dt="2020-02-04T01:50:54.635" v="1298" actId="164"/>
          <ac:picMkLst>
            <pc:docMk/>
            <pc:sldMk cId="3461923312" sldId="1635"/>
            <ac:picMk id="9" creationId="{3DFDF47A-6279-4708-8BCC-C80F43D94DDE}"/>
          </ac:picMkLst>
        </pc:picChg>
        <pc:picChg chg="del">
          <ac:chgData name="Todd Riley" userId="7420a7f2-587f-49a5-875e-cce499df2720" providerId="ADAL" clId="{6AF60B80-35C6-4950-B81B-D3A059C74869}" dt="2020-01-20T16:23:08.531" v="327" actId="478"/>
          <ac:picMkLst>
            <pc:docMk/>
            <pc:sldMk cId="3461923312" sldId="1635"/>
            <ac:picMk id="3076" creationId="{4997702C-C7C1-4BD9-B76A-008767F8451F}"/>
          </ac:picMkLst>
        </pc:picChg>
      </pc:sldChg>
      <pc:sldChg chg="addSp delSp modSp del">
        <pc:chgData name="Todd Riley" userId="7420a7f2-587f-49a5-875e-cce499df2720" providerId="ADAL" clId="{6AF60B80-35C6-4950-B81B-D3A059C74869}" dt="2020-02-04T02:18:09.152" v="1594" actId="2696"/>
        <pc:sldMkLst>
          <pc:docMk/>
          <pc:sldMk cId="382134850" sldId="1636"/>
        </pc:sldMkLst>
        <pc:spChg chg="add del mod">
          <ac:chgData name="Todd Riley" userId="7420a7f2-587f-49a5-875e-cce499df2720" providerId="ADAL" clId="{6AF60B80-35C6-4950-B81B-D3A059C74869}" dt="2020-02-04T02:12:31.593" v="1583"/>
          <ac:spMkLst>
            <pc:docMk/>
            <pc:sldMk cId="382134850" sldId="1636"/>
            <ac:spMk id="3" creationId="{136F3897-82F8-497C-AD99-07D6A015C2AD}"/>
          </ac:spMkLst>
        </pc:spChg>
        <pc:spChg chg="mod">
          <ac:chgData name="Todd Riley" userId="7420a7f2-587f-49a5-875e-cce499df2720" providerId="ADAL" clId="{6AF60B80-35C6-4950-B81B-D3A059C74869}" dt="2020-02-04T02:12:33.677" v="1584"/>
          <ac:spMkLst>
            <pc:docMk/>
            <pc:sldMk cId="382134850" sldId="1636"/>
            <ac:spMk id="9" creationId="{C118EC0E-8C1E-42B8-BD7D-D4FE96BF7E89}"/>
          </ac:spMkLst>
        </pc:spChg>
        <pc:picChg chg="del">
          <ac:chgData name="Todd Riley" userId="7420a7f2-587f-49a5-875e-cce499df2720" providerId="ADAL" clId="{6AF60B80-35C6-4950-B81B-D3A059C74869}" dt="2020-02-04T02:11:29.275" v="1577"/>
          <ac:picMkLst>
            <pc:docMk/>
            <pc:sldMk cId="382134850" sldId="1636"/>
            <ac:picMk id="3074" creationId="{7B7D4D1D-E48B-4579-B6D7-C2B37668C4FC}"/>
          </ac:picMkLst>
        </pc:picChg>
      </pc:sldChg>
      <pc:sldChg chg="modSp del">
        <pc:chgData name="Todd Riley" userId="7420a7f2-587f-49a5-875e-cce499df2720" providerId="ADAL" clId="{6AF60B80-35C6-4950-B81B-D3A059C74869}" dt="2020-02-04T02:20:32.520" v="1643" actId="2696"/>
        <pc:sldMkLst>
          <pc:docMk/>
          <pc:sldMk cId="1023039249" sldId="1641"/>
        </pc:sldMkLst>
        <pc:spChg chg="mod">
          <ac:chgData name="Todd Riley" userId="7420a7f2-587f-49a5-875e-cce499df2720" providerId="ADAL" clId="{6AF60B80-35C6-4950-B81B-D3A059C74869}" dt="2020-02-04T02:18:57.954" v="1598"/>
          <ac:spMkLst>
            <pc:docMk/>
            <pc:sldMk cId="1023039249" sldId="1641"/>
            <ac:spMk id="9" creationId="{C118EC0E-8C1E-42B8-BD7D-D4FE96BF7E89}"/>
          </ac:spMkLst>
        </pc:spChg>
      </pc:sldChg>
      <pc:sldChg chg="delSp modSp add del">
        <pc:chgData name="Todd Riley" userId="7420a7f2-587f-49a5-875e-cce499df2720" providerId="ADAL" clId="{6AF60B80-35C6-4950-B81B-D3A059C74869}" dt="2020-02-04T02:10:50.105" v="1550" actId="2696"/>
        <pc:sldMkLst>
          <pc:docMk/>
          <pc:sldMk cId="1682619314" sldId="1642"/>
        </pc:sldMkLst>
        <pc:spChg chg="del mod">
          <ac:chgData name="Todd Riley" userId="7420a7f2-587f-49a5-875e-cce499df2720" providerId="ADAL" clId="{6AF60B80-35C6-4950-B81B-D3A059C74869}" dt="2020-02-04T02:06:17.518" v="1498"/>
          <ac:spMkLst>
            <pc:docMk/>
            <pc:sldMk cId="1682619314" sldId="1642"/>
            <ac:spMk id="3" creationId="{D9AAA684-CFBA-4B38-AEC0-45143DC30DA0}"/>
          </ac:spMkLst>
        </pc:spChg>
        <pc:spChg chg="mod">
          <ac:chgData name="Todd Riley" userId="7420a7f2-587f-49a5-875e-cce499df2720" providerId="ADAL" clId="{6AF60B80-35C6-4950-B81B-D3A059C74869}" dt="2020-02-04T02:05:22.852" v="1475"/>
          <ac:spMkLst>
            <pc:docMk/>
            <pc:sldMk cId="1682619314" sldId="1642"/>
            <ac:spMk id="25" creationId="{B2A5E36D-85AE-4AF8-B491-E749E78FED15}"/>
          </ac:spMkLst>
        </pc:spChg>
        <pc:picChg chg="del mod">
          <ac:chgData name="Todd Riley" userId="7420a7f2-587f-49a5-875e-cce499df2720" providerId="ADAL" clId="{6AF60B80-35C6-4950-B81B-D3A059C74869}" dt="2020-02-04T02:09:01.714" v="1536"/>
          <ac:picMkLst>
            <pc:docMk/>
            <pc:sldMk cId="1682619314" sldId="1642"/>
            <ac:picMk id="3076" creationId="{4997702C-C7C1-4BD9-B76A-008767F8451F}"/>
          </ac:picMkLst>
        </pc:picChg>
      </pc:sldChg>
      <pc:sldChg chg="addSp delSp modSp add del">
        <pc:chgData name="Todd Riley" userId="7420a7f2-587f-49a5-875e-cce499df2720" providerId="ADAL" clId="{6AF60B80-35C6-4950-B81B-D3A059C74869}" dt="2020-02-04T02:02:31.391" v="1465" actId="2696"/>
        <pc:sldMkLst>
          <pc:docMk/>
          <pc:sldMk cId="3387067791" sldId="1643"/>
        </pc:sldMkLst>
        <pc:spChg chg="del mod">
          <ac:chgData name="Todd Riley" userId="7420a7f2-587f-49a5-875e-cce499df2720" providerId="ADAL" clId="{6AF60B80-35C6-4950-B81B-D3A059C74869}" dt="2020-01-20T17:49:34.686" v="799"/>
          <ac:spMkLst>
            <pc:docMk/>
            <pc:sldMk cId="3387067791" sldId="1643"/>
            <ac:spMk id="3" creationId="{D9AAA684-CFBA-4B38-AEC0-45143DC30DA0}"/>
          </ac:spMkLst>
        </pc:spChg>
        <pc:spChg chg="add del mod">
          <ac:chgData name="Todd Riley" userId="7420a7f2-587f-49a5-875e-cce499df2720" providerId="ADAL" clId="{6AF60B80-35C6-4950-B81B-D3A059C74869}" dt="2020-02-04T01:58:15.725" v="1409"/>
          <ac:spMkLst>
            <pc:docMk/>
            <pc:sldMk cId="3387067791" sldId="1643"/>
            <ac:spMk id="10" creationId="{B60D6538-9F8A-4FD3-A0D9-7F11FB60461A}"/>
          </ac:spMkLst>
        </pc:spChg>
        <pc:spChg chg="mod">
          <ac:chgData name="Todd Riley" userId="7420a7f2-587f-49a5-875e-cce499df2720" providerId="ADAL" clId="{6AF60B80-35C6-4950-B81B-D3A059C74869}" dt="2020-02-04T01:57:47.471" v="1405"/>
          <ac:spMkLst>
            <pc:docMk/>
            <pc:sldMk cId="3387067791" sldId="1643"/>
            <ac:spMk id="25" creationId="{B2A5E36D-85AE-4AF8-B491-E749E78FED15}"/>
          </ac:spMkLst>
        </pc:spChg>
        <pc:picChg chg="del">
          <ac:chgData name="Todd Riley" userId="7420a7f2-587f-49a5-875e-cce499df2720" providerId="ADAL" clId="{6AF60B80-35C6-4950-B81B-D3A059C74869}" dt="2020-01-20T17:49:23.879" v="794" actId="478"/>
          <ac:picMkLst>
            <pc:docMk/>
            <pc:sldMk cId="3387067791" sldId="1643"/>
            <ac:picMk id="4" creationId="{FE70EB66-C4AA-446C-9894-D54DF4532744}"/>
          </ac:picMkLst>
        </pc:picChg>
        <pc:picChg chg="del">
          <ac:chgData name="Todd Riley" userId="7420a7f2-587f-49a5-875e-cce499df2720" providerId="ADAL" clId="{6AF60B80-35C6-4950-B81B-D3A059C74869}" dt="2020-01-20T17:49:34.681" v="797" actId="478"/>
          <ac:picMkLst>
            <pc:docMk/>
            <pc:sldMk cId="3387067791" sldId="1643"/>
            <ac:picMk id="5" creationId="{78101A7C-759D-4E59-8C96-5C5C95FA9C1B}"/>
          </ac:picMkLst>
        </pc:picChg>
        <pc:picChg chg="del">
          <ac:chgData name="Todd Riley" userId="7420a7f2-587f-49a5-875e-cce499df2720" providerId="ADAL" clId="{6AF60B80-35C6-4950-B81B-D3A059C74869}" dt="2020-01-20T17:49:35.689" v="800" actId="478"/>
          <ac:picMkLst>
            <pc:docMk/>
            <pc:sldMk cId="3387067791" sldId="1643"/>
            <ac:picMk id="6" creationId="{F06BEF1E-ECAF-4E5D-B66B-B12EA9D36120}"/>
          </ac:picMkLst>
        </pc:picChg>
        <pc:picChg chg="del">
          <ac:chgData name="Todd Riley" userId="7420a7f2-587f-49a5-875e-cce499df2720" providerId="ADAL" clId="{6AF60B80-35C6-4950-B81B-D3A059C74869}" dt="2020-01-20T17:49:37.489" v="802" actId="478"/>
          <ac:picMkLst>
            <pc:docMk/>
            <pc:sldMk cId="3387067791" sldId="1643"/>
            <ac:picMk id="7" creationId="{3F95B976-F36A-474C-9AD8-D49A2091BBC2}"/>
          </ac:picMkLst>
        </pc:picChg>
        <pc:picChg chg="add del mod">
          <ac:chgData name="Todd Riley" userId="7420a7f2-587f-49a5-875e-cce499df2720" providerId="ADAL" clId="{6AF60B80-35C6-4950-B81B-D3A059C74869}" dt="2020-02-04T02:00:45.692" v="1423"/>
          <ac:picMkLst>
            <pc:docMk/>
            <pc:sldMk cId="3387067791" sldId="1643"/>
            <ac:picMk id="8" creationId="{E0028CD8-E8A6-43F6-AB53-C3D740B1A3D3}"/>
          </ac:picMkLst>
        </pc:picChg>
        <pc:picChg chg="del">
          <ac:chgData name="Todd Riley" userId="7420a7f2-587f-49a5-875e-cce499df2720" providerId="ADAL" clId="{6AF60B80-35C6-4950-B81B-D3A059C74869}" dt="2020-01-20T17:49:36.497" v="801" actId="478"/>
          <ac:picMkLst>
            <pc:docMk/>
            <pc:sldMk cId="3387067791" sldId="1643"/>
            <ac:picMk id="9" creationId="{3DFDF47A-6279-4708-8BCC-C80F43D94DDE}"/>
          </ac:picMkLst>
        </pc:picChg>
      </pc:sldChg>
      <pc:sldChg chg="addSp delSp modSp add ord">
        <pc:chgData name="Todd Riley" userId="7420a7f2-587f-49a5-875e-cce499df2720" providerId="ADAL" clId="{6AF60B80-35C6-4950-B81B-D3A059C74869}" dt="2020-02-04T02:35:52.795" v="1752" actId="1076"/>
        <pc:sldMkLst>
          <pc:docMk/>
          <pc:sldMk cId="3922731279" sldId="1644"/>
        </pc:sldMkLst>
        <pc:spChg chg="mod">
          <ac:chgData name="Todd Riley" userId="7420a7f2-587f-49a5-875e-cce499df2720" providerId="ADAL" clId="{6AF60B80-35C6-4950-B81B-D3A059C74869}" dt="2020-02-04T02:34:41.065" v="1748" actId="20577"/>
          <ac:spMkLst>
            <pc:docMk/>
            <pc:sldMk cId="3922731279" sldId="1644"/>
            <ac:spMk id="2" creationId="{591BFFFC-C391-47E0-B360-41AC525EB057}"/>
          </ac:spMkLst>
        </pc:spChg>
        <pc:spChg chg="del mod">
          <ac:chgData name="Todd Riley" userId="7420a7f2-587f-49a5-875e-cce499df2720" providerId="ADAL" clId="{6AF60B80-35C6-4950-B81B-D3A059C74869}" dt="2020-02-04T01:32:26.933" v="1275" actId="478"/>
          <ac:spMkLst>
            <pc:docMk/>
            <pc:sldMk cId="3922731279" sldId="1644"/>
            <ac:spMk id="3" creationId="{1D4B589B-F8B4-4DE1-860D-D13D97F95221}"/>
          </ac:spMkLst>
        </pc:spChg>
        <pc:spChg chg="add mod">
          <ac:chgData name="Todd Riley" userId="7420a7f2-587f-49a5-875e-cce499df2720" providerId="ADAL" clId="{6AF60B80-35C6-4950-B81B-D3A059C74869}" dt="2020-02-04T01:32:51.347" v="1276" actId="164"/>
          <ac:spMkLst>
            <pc:docMk/>
            <pc:sldMk cId="3922731279" sldId="1644"/>
            <ac:spMk id="5" creationId="{802FB262-41E8-4503-BF42-977D979A08FC}"/>
          </ac:spMkLst>
        </pc:spChg>
        <pc:spChg chg="add mod">
          <ac:chgData name="Todd Riley" userId="7420a7f2-587f-49a5-875e-cce499df2720" providerId="ADAL" clId="{6AF60B80-35C6-4950-B81B-D3A059C74869}" dt="2020-02-04T01:32:51.347" v="1276" actId="164"/>
          <ac:spMkLst>
            <pc:docMk/>
            <pc:sldMk cId="3922731279" sldId="1644"/>
            <ac:spMk id="6" creationId="{7EFE457C-65EE-4175-85BF-01AA1F8FA3C6}"/>
          </ac:spMkLst>
        </pc:spChg>
        <pc:spChg chg="add mod">
          <ac:chgData name="Todd Riley" userId="7420a7f2-587f-49a5-875e-cce499df2720" providerId="ADAL" clId="{6AF60B80-35C6-4950-B81B-D3A059C74869}" dt="2020-02-04T01:32:51.347" v="1276" actId="164"/>
          <ac:spMkLst>
            <pc:docMk/>
            <pc:sldMk cId="3922731279" sldId="1644"/>
            <ac:spMk id="7" creationId="{C5B84695-2ACF-4061-A3B6-B6D050B66FAB}"/>
          </ac:spMkLst>
        </pc:spChg>
        <pc:spChg chg="add mod">
          <ac:chgData name="Todd Riley" userId="7420a7f2-587f-49a5-875e-cce499df2720" providerId="ADAL" clId="{6AF60B80-35C6-4950-B81B-D3A059C74869}" dt="2020-02-04T01:32:51.347" v="1276" actId="164"/>
          <ac:spMkLst>
            <pc:docMk/>
            <pc:sldMk cId="3922731279" sldId="1644"/>
            <ac:spMk id="8" creationId="{D8F3BAF3-04A3-44A9-BFE4-0FD4C73DFA4C}"/>
          </ac:spMkLst>
        </pc:spChg>
        <pc:spChg chg="add mod">
          <ac:chgData name="Todd Riley" userId="7420a7f2-587f-49a5-875e-cce499df2720" providerId="ADAL" clId="{6AF60B80-35C6-4950-B81B-D3A059C74869}" dt="2020-02-04T01:32:51.347" v="1276" actId="164"/>
          <ac:spMkLst>
            <pc:docMk/>
            <pc:sldMk cId="3922731279" sldId="1644"/>
            <ac:spMk id="9" creationId="{87B29720-A318-40EC-8340-7447E6B56A43}"/>
          </ac:spMkLst>
        </pc:spChg>
        <pc:spChg chg="add mod">
          <ac:chgData name="Todd Riley" userId="7420a7f2-587f-49a5-875e-cce499df2720" providerId="ADAL" clId="{6AF60B80-35C6-4950-B81B-D3A059C74869}" dt="2020-02-04T01:32:51.347" v="1276" actId="164"/>
          <ac:spMkLst>
            <pc:docMk/>
            <pc:sldMk cId="3922731279" sldId="1644"/>
            <ac:spMk id="10" creationId="{3E3DC090-43FA-4697-9BF2-5B37D9CEAD93}"/>
          </ac:spMkLst>
        </pc:spChg>
        <pc:spChg chg="add mod">
          <ac:chgData name="Todd Riley" userId="7420a7f2-587f-49a5-875e-cce499df2720" providerId="ADAL" clId="{6AF60B80-35C6-4950-B81B-D3A059C74869}" dt="2020-02-04T01:32:51.347" v="1276" actId="164"/>
          <ac:spMkLst>
            <pc:docMk/>
            <pc:sldMk cId="3922731279" sldId="1644"/>
            <ac:spMk id="11" creationId="{0116EE59-9F9B-4A65-9500-F1D40CC3BBD7}"/>
          </ac:spMkLst>
        </pc:spChg>
        <pc:spChg chg="del mod">
          <ac:chgData name="Todd Riley" userId="7420a7f2-587f-49a5-875e-cce499df2720" providerId="ADAL" clId="{6AF60B80-35C6-4950-B81B-D3A059C74869}" dt="2020-02-04T02:33:52.836" v="1736" actId="478"/>
          <ac:spMkLst>
            <pc:docMk/>
            <pc:sldMk cId="3922731279" sldId="1644"/>
            <ac:spMk id="18" creationId="{5E5814C6-35EF-4C1D-9003-7BE8373579AC}"/>
          </ac:spMkLst>
        </pc:spChg>
        <pc:spChg chg="add mod">
          <ac:chgData name="Todd Riley" userId="7420a7f2-587f-49a5-875e-cce499df2720" providerId="ADAL" clId="{6AF60B80-35C6-4950-B81B-D3A059C74869}" dt="2020-02-04T02:35:52.795" v="1752" actId="1076"/>
          <ac:spMkLst>
            <pc:docMk/>
            <pc:sldMk cId="3922731279" sldId="1644"/>
            <ac:spMk id="23" creationId="{092BA9EB-4650-4928-93DE-F6FBC8C6D308}"/>
          </ac:spMkLst>
        </pc:spChg>
        <pc:grpChg chg="add del mod">
          <ac:chgData name="Todd Riley" userId="7420a7f2-587f-49a5-875e-cce499df2720" providerId="ADAL" clId="{6AF60B80-35C6-4950-B81B-D3A059C74869}" dt="2020-02-04T01:51:21.772" v="1302" actId="478"/>
          <ac:grpSpMkLst>
            <pc:docMk/>
            <pc:sldMk cId="3922731279" sldId="1644"/>
            <ac:grpSpMk id="16" creationId="{04F3D398-864B-48F4-823A-5BCA95E20270}"/>
          </ac:grpSpMkLst>
        </pc:grpChg>
        <pc:grpChg chg="add del mod">
          <ac:chgData name="Todd Riley" userId="7420a7f2-587f-49a5-875e-cce499df2720" providerId="ADAL" clId="{6AF60B80-35C6-4950-B81B-D3A059C74869}" dt="2020-02-04T02:33:56.454" v="1737" actId="478"/>
          <ac:grpSpMkLst>
            <pc:docMk/>
            <pc:sldMk cId="3922731279" sldId="1644"/>
            <ac:grpSpMk id="17" creationId="{89FF40CA-23FB-488D-838D-F2F7C525287C}"/>
          </ac:grpSpMkLst>
        </pc:grpChg>
        <pc:picChg chg="add mod">
          <ac:chgData name="Todd Riley" userId="7420a7f2-587f-49a5-875e-cce499df2720" providerId="ADAL" clId="{6AF60B80-35C6-4950-B81B-D3A059C74869}" dt="2020-02-04T01:32:51.347" v="1276" actId="164"/>
          <ac:picMkLst>
            <pc:docMk/>
            <pc:sldMk cId="3922731279" sldId="1644"/>
            <ac:picMk id="12" creationId="{C5FD84FB-AB95-4339-9392-3672A5907A23}"/>
          </ac:picMkLst>
        </pc:picChg>
        <pc:picChg chg="add mod">
          <ac:chgData name="Todd Riley" userId="7420a7f2-587f-49a5-875e-cce499df2720" providerId="ADAL" clId="{6AF60B80-35C6-4950-B81B-D3A059C74869}" dt="2020-02-04T01:32:51.347" v="1276" actId="164"/>
          <ac:picMkLst>
            <pc:docMk/>
            <pc:sldMk cId="3922731279" sldId="1644"/>
            <ac:picMk id="13" creationId="{2A6CAA2A-747E-4419-BC75-7CB6A51F51ED}"/>
          </ac:picMkLst>
        </pc:picChg>
        <pc:picChg chg="add mod">
          <ac:chgData name="Todd Riley" userId="7420a7f2-587f-49a5-875e-cce499df2720" providerId="ADAL" clId="{6AF60B80-35C6-4950-B81B-D3A059C74869}" dt="2020-02-04T01:32:51.347" v="1276" actId="164"/>
          <ac:picMkLst>
            <pc:docMk/>
            <pc:sldMk cId="3922731279" sldId="1644"/>
            <ac:picMk id="14" creationId="{6CEDC727-01CF-4F0F-A4DD-E8CDB63731D2}"/>
          </ac:picMkLst>
        </pc:picChg>
        <pc:picChg chg="add mod">
          <ac:chgData name="Todd Riley" userId="7420a7f2-587f-49a5-875e-cce499df2720" providerId="ADAL" clId="{6AF60B80-35C6-4950-B81B-D3A059C74869}" dt="2020-02-04T01:32:51.347" v="1276" actId="164"/>
          <ac:picMkLst>
            <pc:docMk/>
            <pc:sldMk cId="3922731279" sldId="1644"/>
            <ac:picMk id="15" creationId="{E2D13FDA-DA28-49A8-AD60-996D1915A5F1}"/>
          </ac:picMkLst>
        </pc:picChg>
        <pc:picChg chg="mod">
          <ac:chgData name="Todd Riley" userId="7420a7f2-587f-49a5-875e-cce499df2720" providerId="ADAL" clId="{6AF60B80-35C6-4950-B81B-D3A059C74869}" dt="2020-02-04T01:55:04.822" v="1345" actId="1076"/>
          <ac:picMkLst>
            <pc:docMk/>
            <pc:sldMk cId="3922731279" sldId="1644"/>
            <ac:picMk id="20" creationId="{D2C53B89-209B-43D3-A622-409D2604CB36}"/>
          </ac:picMkLst>
        </pc:picChg>
        <pc:picChg chg="del">
          <ac:chgData name="Todd Riley" userId="7420a7f2-587f-49a5-875e-cce499df2720" providerId="ADAL" clId="{6AF60B80-35C6-4950-B81B-D3A059C74869}" dt="2020-02-04T01:52:30" v="1312" actId="478"/>
          <ac:picMkLst>
            <pc:docMk/>
            <pc:sldMk cId="3922731279" sldId="1644"/>
            <ac:picMk id="21" creationId="{F6996611-2236-45AA-B71B-9A3EDAF8C251}"/>
          </ac:picMkLst>
        </pc:picChg>
        <pc:picChg chg="mod">
          <ac:chgData name="Todd Riley" userId="7420a7f2-587f-49a5-875e-cce499df2720" providerId="ADAL" clId="{6AF60B80-35C6-4950-B81B-D3A059C74869}" dt="2020-02-04T01:55:14.385" v="1347" actId="1076"/>
          <ac:picMkLst>
            <pc:docMk/>
            <pc:sldMk cId="3922731279" sldId="1644"/>
            <ac:picMk id="22" creationId="{E5B4E9A8-0183-4C2A-AC1A-3A123ED26AF6}"/>
          </ac:picMkLst>
        </pc:picChg>
        <pc:picChg chg="add mod">
          <ac:chgData name="Todd Riley" userId="7420a7f2-587f-49a5-875e-cce499df2720" providerId="ADAL" clId="{6AF60B80-35C6-4950-B81B-D3A059C74869}" dt="2020-02-04T02:35:45.706" v="1751" actId="1076"/>
          <ac:picMkLst>
            <pc:docMk/>
            <pc:sldMk cId="3922731279" sldId="1644"/>
            <ac:picMk id="24" creationId="{C56FB944-2240-450F-ACA4-E1E7FA52F365}"/>
          </ac:picMkLst>
        </pc:picChg>
      </pc:sldChg>
      <pc:sldChg chg="addSp modSp add modAnim">
        <pc:chgData name="Todd Riley" userId="7420a7f2-587f-49a5-875e-cce499df2720" providerId="ADAL" clId="{6AF60B80-35C6-4950-B81B-D3A059C74869}" dt="2020-02-09T14:43:27.723" v="5712"/>
        <pc:sldMkLst>
          <pc:docMk/>
          <pc:sldMk cId="2924459190" sldId="1645"/>
        </pc:sldMkLst>
        <pc:spChg chg="add mod">
          <ac:chgData name="Todd Riley" userId="7420a7f2-587f-49a5-875e-cce499df2720" providerId="ADAL" clId="{6AF60B80-35C6-4950-B81B-D3A059C74869}" dt="2020-02-06T18:53:59.475" v="2807" actId="1076"/>
          <ac:spMkLst>
            <pc:docMk/>
            <pc:sldMk cId="2924459190" sldId="1645"/>
            <ac:spMk id="3" creationId="{BACF3EE5-7AC6-4050-86D1-D80F4F1928C9}"/>
          </ac:spMkLst>
        </pc:spChg>
        <pc:spChg chg="add mod">
          <ac:chgData name="Todd Riley" userId="7420a7f2-587f-49a5-875e-cce499df2720" providerId="ADAL" clId="{6AF60B80-35C6-4950-B81B-D3A059C74869}" dt="2020-02-09T14:42:18.354" v="5704" actId="1076"/>
          <ac:spMkLst>
            <pc:docMk/>
            <pc:sldMk cId="2924459190" sldId="1645"/>
            <ac:spMk id="17" creationId="{01E9BA2A-DCDD-4F84-BF6B-7E3D69FB8B7D}"/>
          </ac:spMkLst>
        </pc:spChg>
        <pc:spChg chg="add mod">
          <ac:chgData name="Todd Riley" userId="7420a7f2-587f-49a5-875e-cce499df2720" providerId="ADAL" clId="{6AF60B80-35C6-4950-B81B-D3A059C74869}" dt="2020-02-09T14:41:53.905" v="5702" actId="1076"/>
          <ac:spMkLst>
            <pc:docMk/>
            <pc:sldMk cId="2924459190" sldId="1645"/>
            <ac:spMk id="18" creationId="{6A47CC1D-4353-42DC-A05B-825522D51019}"/>
          </ac:spMkLst>
        </pc:spChg>
      </pc:sldChg>
      <pc:sldChg chg="addSp delSp modSp add ord">
        <pc:chgData name="Todd Riley" userId="7420a7f2-587f-49a5-875e-cce499df2720" providerId="ADAL" clId="{6AF60B80-35C6-4950-B81B-D3A059C74869}" dt="2020-02-07T14:34:10.362" v="4967" actId="115"/>
        <pc:sldMkLst>
          <pc:docMk/>
          <pc:sldMk cId="1156213367" sldId="1646"/>
        </pc:sldMkLst>
        <pc:spChg chg="mod">
          <ac:chgData name="Todd Riley" userId="7420a7f2-587f-49a5-875e-cce499df2720" providerId="ADAL" clId="{6AF60B80-35C6-4950-B81B-D3A059C74869}" dt="2020-02-04T01:57:55.735" v="1406"/>
          <ac:spMkLst>
            <pc:docMk/>
            <pc:sldMk cId="1156213367" sldId="1646"/>
            <ac:spMk id="2" creationId="{591BFFFC-C391-47E0-B360-41AC525EB057}"/>
          </ac:spMkLst>
        </pc:spChg>
        <pc:spChg chg="add mod">
          <ac:chgData name="Todd Riley" userId="7420a7f2-587f-49a5-875e-cce499df2720" providerId="ADAL" clId="{6AF60B80-35C6-4950-B81B-D3A059C74869}" dt="2020-02-07T14:34:10.362" v="4967" actId="115"/>
          <ac:spMkLst>
            <pc:docMk/>
            <pc:sldMk cId="1156213367" sldId="1646"/>
            <ac:spMk id="3" creationId="{78552B32-3D1C-4931-BCF6-871071438AC4}"/>
          </ac:spMkLst>
        </pc:spChg>
        <pc:grpChg chg="del">
          <ac:chgData name="Todd Riley" userId="7420a7f2-587f-49a5-875e-cce499df2720" providerId="ADAL" clId="{6AF60B80-35C6-4950-B81B-D3A059C74869}" dt="2020-02-04T01:57:27.404" v="1404" actId="478"/>
          <ac:grpSpMkLst>
            <pc:docMk/>
            <pc:sldMk cId="1156213367" sldId="1646"/>
            <ac:grpSpMk id="16" creationId="{04F3D398-864B-48F4-823A-5BCA95E20270}"/>
          </ac:grpSpMkLst>
        </pc:grpChg>
        <pc:picChg chg="add del mod">
          <ac:chgData name="Todd Riley" userId="7420a7f2-587f-49a5-875e-cce499df2720" providerId="ADAL" clId="{6AF60B80-35C6-4950-B81B-D3A059C74869}" dt="2020-02-04T02:38:17.578" v="1755" actId="478"/>
          <ac:picMkLst>
            <pc:docMk/>
            <pc:sldMk cId="1156213367" sldId="1646"/>
            <ac:picMk id="17" creationId="{E13E9716-E12A-4C03-8CBF-139C33F982E4}"/>
          </ac:picMkLst>
        </pc:picChg>
        <pc:picChg chg="add mod">
          <ac:chgData name="Todd Riley" userId="7420a7f2-587f-49a5-875e-cce499df2720" providerId="ADAL" clId="{6AF60B80-35C6-4950-B81B-D3A059C74869}" dt="2020-02-04T02:38:50.886" v="1759" actId="1076"/>
          <ac:picMkLst>
            <pc:docMk/>
            <pc:sldMk cId="1156213367" sldId="1646"/>
            <ac:picMk id="18" creationId="{DAB53A9A-9311-4D70-A320-F2E1CFC536D5}"/>
          </ac:picMkLst>
        </pc:picChg>
      </pc:sldChg>
      <pc:sldChg chg="addSp delSp modSp add">
        <pc:chgData name="Todd Riley" userId="7420a7f2-587f-49a5-875e-cce499df2720" providerId="ADAL" clId="{6AF60B80-35C6-4950-B81B-D3A059C74869}" dt="2020-02-05T19:27:52.539" v="2497" actId="20577"/>
        <pc:sldMkLst>
          <pc:docMk/>
          <pc:sldMk cId="4276732891" sldId="1647"/>
        </pc:sldMkLst>
        <pc:spChg chg="mod">
          <ac:chgData name="Todd Riley" userId="7420a7f2-587f-49a5-875e-cce499df2720" providerId="ADAL" clId="{6AF60B80-35C6-4950-B81B-D3A059C74869}" dt="2020-02-04T02:09:17.457" v="1538" actId="20577"/>
          <ac:spMkLst>
            <pc:docMk/>
            <pc:sldMk cId="4276732891" sldId="1647"/>
            <ac:spMk id="2" creationId="{591BFFFC-C391-47E0-B360-41AC525EB057}"/>
          </ac:spMkLst>
        </pc:spChg>
        <pc:spChg chg="del mod">
          <ac:chgData name="Todd Riley" userId="7420a7f2-587f-49a5-875e-cce499df2720" providerId="ADAL" clId="{6AF60B80-35C6-4950-B81B-D3A059C74869}" dt="2020-02-04T02:04:17.610" v="1470"/>
          <ac:spMkLst>
            <pc:docMk/>
            <pc:sldMk cId="4276732891" sldId="1647"/>
            <ac:spMk id="3" creationId="{78552B32-3D1C-4931-BCF6-871071438AC4}"/>
          </ac:spMkLst>
        </pc:spChg>
        <pc:spChg chg="add mod">
          <ac:chgData name="Todd Riley" userId="7420a7f2-587f-49a5-875e-cce499df2720" providerId="ADAL" clId="{6AF60B80-35C6-4950-B81B-D3A059C74869}" dt="2020-02-05T19:27:52.539" v="2497" actId="20577"/>
          <ac:spMkLst>
            <pc:docMk/>
            <pc:sldMk cId="4276732891" sldId="1647"/>
            <ac:spMk id="5" creationId="{175067B1-9F59-4B88-A840-57846B88C1DC}"/>
          </ac:spMkLst>
        </pc:spChg>
        <pc:grpChg chg="add mod">
          <ac:chgData name="Todd Riley" userId="7420a7f2-587f-49a5-875e-cce499df2720" providerId="ADAL" clId="{6AF60B80-35C6-4950-B81B-D3A059C74869}" dt="2020-02-04T03:11:45.169" v="2221" actId="14100"/>
          <ac:grpSpMkLst>
            <pc:docMk/>
            <pc:sldMk cId="4276732891" sldId="1647"/>
            <ac:grpSpMk id="9" creationId="{2A4F566D-BAAD-404D-AEB3-741FA7736CEF}"/>
          </ac:grpSpMkLst>
        </pc:grpChg>
        <pc:picChg chg="add mod">
          <ac:chgData name="Todd Riley" userId="7420a7f2-587f-49a5-875e-cce499df2720" providerId="ADAL" clId="{6AF60B80-35C6-4950-B81B-D3A059C74869}" dt="2020-02-04T03:11:33.233" v="2219" actId="164"/>
          <ac:picMkLst>
            <pc:docMk/>
            <pc:sldMk cId="4276732891" sldId="1647"/>
            <ac:picMk id="6" creationId="{A3740BB3-7894-4756-B7DD-853CDA8D9388}"/>
          </ac:picMkLst>
        </pc:picChg>
        <pc:picChg chg="add mod">
          <ac:chgData name="Todd Riley" userId="7420a7f2-587f-49a5-875e-cce499df2720" providerId="ADAL" clId="{6AF60B80-35C6-4950-B81B-D3A059C74869}" dt="2020-02-04T02:24:31.198" v="1681" actId="1076"/>
          <ac:picMkLst>
            <pc:docMk/>
            <pc:sldMk cId="4276732891" sldId="1647"/>
            <ac:picMk id="7" creationId="{7D8B4626-2355-439E-BC7C-28ED56ED9D6C}"/>
          </ac:picMkLst>
        </pc:picChg>
        <pc:picChg chg="add mod">
          <ac:chgData name="Todd Riley" userId="7420a7f2-587f-49a5-875e-cce499df2720" providerId="ADAL" clId="{6AF60B80-35C6-4950-B81B-D3A059C74869}" dt="2020-02-04T03:11:33.233" v="2219" actId="164"/>
          <ac:picMkLst>
            <pc:docMk/>
            <pc:sldMk cId="4276732891" sldId="1647"/>
            <ac:picMk id="8" creationId="{3BABA33A-E039-492E-9F7B-76CD128A9729}"/>
          </ac:picMkLst>
        </pc:picChg>
        <pc:picChg chg="del">
          <ac:chgData name="Todd Riley" userId="7420a7f2-587f-49a5-875e-cce499df2720" providerId="ADAL" clId="{6AF60B80-35C6-4950-B81B-D3A059C74869}" dt="2020-02-04T02:04:17.605" v="1468" actId="478"/>
          <ac:picMkLst>
            <pc:docMk/>
            <pc:sldMk cId="4276732891" sldId="1647"/>
            <ac:picMk id="17" creationId="{E13E9716-E12A-4C03-8CBF-139C33F982E4}"/>
          </ac:picMkLst>
        </pc:picChg>
      </pc:sldChg>
      <pc:sldChg chg="add del">
        <pc:chgData name="Todd Riley" userId="7420a7f2-587f-49a5-875e-cce499df2720" providerId="ADAL" clId="{6AF60B80-35C6-4950-B81B-D3A059C74869}" dt="2020-02-04T02:21:58.521" v="1678" actId="2696"/>
        <pc:sldMkLst>
          <pc:docMk/>
          <pc:sldMk cId="2756099448" sldId="1648"/>
        </pc:sldMkLst>
      </pc:sldChg>
      <pc:sldChg chg="addSp modSp add modAnim">
        <pc:chgData name="Todd Riley" userId="7420a7f2-587f-49a5-875e-cce499df2720" providerId="ADAL" clId="{6AF60B80-35C6-4950-B81B-D3A059C74869}" dt="2020-02-09T14:46:49.707" v="5717" actId="20577"/>
        <pc:sldMkLst>
          <pc:docMk/>
          <pc:sldMk cId="1997960664" sldId="1649"/>
        </pc:sldMkLst>
        <pc:spChg chg="mod">
          <ac:chgData name="Todd Riley" userId="7420a7f2-587f-49a5-875e-cce499df2720" providerId="ADAL" clId="{6AF60B80-35C6-4950-B81B-D3A059C74869}" dt="2020-02-04T02:21:46.496" v="1676" actId="20577"/>
          <ac:spMkLst>
            <pc:docMk/>
            <pc:sldMk cId="1997960664" sldId="1649"/>
            <ac:spMk id="2" creationId="{591BFFFC-C391-47E0-B360-41AC525EB057}"/>
          </ac:spMkLst>
        </pc:spChg>
        <pc:spChg chg="add mod">
          <ac:chgData name="Todd Riley" userId="7420a7f2-587f-49a5-875e-cce499df2720" providerId="ADAL" clId="{6AF60B80-35C6-4950-B81B-D3A059C74869}" dt="2020-02-09T14:46:49.707" v="5717" actId="20577"/>
          <ac:spMkLst>
            <pc:docMk/>
            <pc:sldMk cId="1997960664" sldId="1649"/>
            <ac:spMk id="3" creationId="{5BB28879-C86A-4341-8D1B-181BEBD07BF1}"/>
          </ac:spMkLst>
        </pc:spChg>
        <pc:picChg chg="add mod">
          <ac:chgData name="Todd Riley" userId="7420a7f2-587f-49a5-875e-cce499df2720" providerId="ADAL" clId="{6AF60B80-35C6-4950-B81B-D3A059C74869}" dt="2020-02-04T02:21:51.140" v="1677" actId="1076"/>
          <ac:picMkLst>
            <pc:docMk/>
            <pc:sldMk cId="1997960664" sldId="1649"/>
            <ac:picMk id="5" creationId="{805738C4-07A8-42E3-BE09-1D57A7DF0EBA}"/>
          </ac:picMkLst>
        </pc:picChg>
      </pc:sldChg>
      <pc:sldChg chg="addSp modSp add modAnim">
        <pc:chgData name="Todd Riley" userId="7420a7f2-587f-49a5-875e-cce499df2720" providerId="ADAL" clId="{6AF60B80-35C6-4950-B81B-D3A059C74869}" dt="2020-02-09T14:51:44.446" v="5720" actId="1076"/>
        <pc:sldMkLst>
          <pc:docMk/>
          <pc:sldMk cId="857976524" sldId="1650"/>
        </pc:sldMkLst>
        <pc:spChg chg="mod">
          <ac:chgData name="Todd Riley" userId="7420a7f2-587f-49a5-875e-cce499df2720" providerId="ADAL" clId="{6AF60B80-35C6-4950-B81B-D3A059C74869}" dt="2020-02-04T02:11:12.942" v="1576" actId="20577"/>
          <ac:spMkLst>
            <pc:docMk/>
            <pc:sldMk cId="857976524" sldId="1650"/>
            <ac:spMk id="2" creationId="{591BFFFC-C391-47E0-B360-41AC525EB057}"/>
          </ac:spMkLst>
        </pc:spChg>
        <pc:spChg chg="add mod">
          <ac:chgData name="Todd Riley" userId="7420a7f2-587f-49a5-875e-cce499df2720" providerId="ADAL" clId="{6AF60B80-35C6-4950-B81B-D3A059C74869}" dt="2020-02-09T14:51:44.446" v="5720" actId="1076"/>
          <ac:spMkLst>
            <pc:docMk/>
            <pc:sldMk cId="857976524" sldId="1650"/>
            <ac:spMk id="3" creationId="{63B3A92B-11F4-4642-A811-183483515A03}"/>
          </ac:spMkLst>
        </pc:spChg>
        <pc:picChg chg="add mod">
          <ac:chgData name="Todd Riley" userId="7420a7f2-587f-49a5-875e-cce499df2720" providerId="ADAL" clId="{6AF60B80-35C6-4950-B81B-D3A059C74869}" dt="2020-02-04T02:11:44.292" v="1579" actId="1076"/>
          <ac:picMkLst>
            <pc:docMk/>
            <pc:sldMk cId="857976524" sldId="1650"/>
            <ac:picMk id="5" creationId="{1C2434D7-C930-4D57-BF85-7F0E0EDE4272}"/>
          </ac:picMkLst>
        </pc:picChg>
      </pc:sldChg>
      <pc:sldChg chg="addSp delSp modSp add modAnim">
        <pc:chgData name="Todd Riley" userId="7420a7f2-587f-49a5-875e-cce499df2720" providerId="ADAL" clId="{6AF60B80-35C6-4950-B81B-D3A059C74869}" dt="2020-02-06T20:18:59.147" v="3410" actId="20577"/>
        <pc:sldMkLst>
          <pc:docMk/>
          <pc:sldMk cId="2844412693" sldId="1651"/>
        </pc:sldMkLst>
        <pc:spChg chg="del mod">
          <ac:chgData name="Todd Riley" userId="7420a7f2-587f-49a5-875e-cce499df2720" providerId="ADAL" clId="{6AF60B80-35C6-4950-B81B-D3A059C74869}" dt="2020-02-04T02:18:44.634" v="1597" actId="478"/>
          <ac:spMkLst>
            <pc:docMk/>
            <pc:sldMk cId="2844412693" sldId="1651"/>
            <ac:spMk id="3" creationId="{63B3A92B-11F4-4642-A811-183483515A03}"/>
          </ac:spMkLst>
        </pc:spChg>
        <pc:spChg chg="add mod">
          <ac:chgData name="Todd Riley" userId="7420a7f2-587f-49a5-875e-cce499df2720" providerId="ADAL" clId="{6AF60B80-35C6-4950-B81B-D3A059C74869}" dt="2020-02-06T20:18:59.147" v="3410" actId="20577"/>
          <ac:spMkLst>
            <pc:docMk/>
            <pc:sldMk cId="2844412693" sldId="1651"/>
            <ac:spMk id="6" creationId="{1BB1F71F-B46B-4F25-95D1-E610675087B6}"/>
          </ac:spMkLst>
        </pc:spChg>
      </pc:sldChg>
      <pc:sldChg chg="addSp delSp modSp add">
        <pc:chgData name="Todd Riley" userId="7420a7f2-587f-49a5-875e-cce499df2720" providerId="ADAL" clId="{6AF60B80-35C6-4950-B81B-D3A059C74869}" dt="2020-02-09T14:30:37.665" v="5671" actId="20577"/>
        <pc:sldMkLst>
          <pc:docMk/>
          <pc:sldMk cId="420939588" sldId="1652"/>
        </pc:sldMkLst>
        <pc:spChg chg="mod">
          <ac:chgData name="Todd Riley" userId="7420a7f2-587f-49a5-875e-cce499df2720" providerId="ADAL" clId="{6AF60B80-35C6-4950-B81B-D3A059C74869}" dt="2020-02-04T02:27:51.589" v="1715"/>
          <ac:spMkLst>
            <pc:docMk/>
            <pc:sldMk cId="420939588" sldId="1652"/>
            <ac:spMk id="2" creationId="{591BFFFC-C391-47E0-B360-41AC525EB057}"/>
          </ac:spMkLst>
        </pc:spChg>
        <pc:spChg chg="del mod">
          <ac:chgData name="Todd Riley" userId="7420a7f2-587f-49a5-875e-cce499df2720" providerId="ADAL" clId="{6AF60B80-35C6-4950-B81B-D3A059C74869}" dt="2020-02-04T02:29:04.021" v="1726"/>
          <ac:spMkLst>
            <pc:docMk/>
            <pc:sldMk cId="420939588" sldId="1652"/>
            <ac:spMk id="3" creationId="{5BB28879-C86A-4341-8D1B-181BEBD07BF1}"/>
          </ac:spMkLst>
        </pc:spChg>
        <pc:spChg chg="add mod">
          <ac:chgData name="Todd Riley" userId="7420a7f2-587f-49a5-875e-cce499df2720" providerId="ADAL" clId="{6AF60B80-35C6-4950-B81B-D3A059C74869}" dt="2020-02-09T14:30:37.665" v="5671" actId="20577"/>
          <ac:spMkLst>
            <pc:docMk/>
            <pc:sldMk cId="420939588" sldId="1652"/>
            <ac:spMk id="7" creationId="{DBC121A4-828B-4679-AD40-46387D221EA0}"/>
          </ac:spMkLst>
        </pc:spChg>
        <pc:picChg chg="del">
          <ac:chgData name="Todd Riley" userId="7420a7f2-587f-49a5-875e-cce499df2720" providerId="ADAL" clId="{6AF60B80-35C6-4950-B81B-D3A059C74869}" dt="2020-02-04T02:27:56.841" v="1716" actId="478"/>
          <ac:picMkLst>
            <pc:docMk/>
            <pc:sldMk cId="420939588" sldId="1652"/>
            <ac:picMk id="5" creationId="{805738C4-07A8-42E3-BE09-1D57A7DF0EBA}"/>
          </ac:picMkLst>
        </pc:picChg>
        <pc:picChg chg="add mod">
          <ac:chgData name="Todd Riley" userId="7420a7f2-587f-49a5-875e-cce499df2720" providerId="ADAL" clId="{6AF60B80-35C6-4950-B81B-D3A059C74869}" dt="2020-02-04T02:29:43.563" v="1729" actId="1076"/>
          <ac:picMkLst>
            <pc:docMk/>
            <pc:sldMk cId="420939588" sldId="1652"/>
            <ac:picMk id="6" creationId="{00F88606-D5B2-40D4-AFAE-91F00E38762F}"/>
          </ac:picMkLst>
        </pc:picChg>
      </pc:sldChg>
      <pc:sldChg chg="modSp add">
        <pc:chgData name="Todd Riley" userId="7420a7f2-587f-49a5-875e-cce499df2720" providerId="ADAL" clId="{6AF60B80-35C6-4950-B81B-D3A059C74869}" dt="2020-02-04T03:01:32.624" v="1914" actId="20577"/>
        <pc:sldMkLst>
          <pc:docMk/>
          <pc:sldMk cId="2198855874" sldId="1653"/>
        </pc:sldMkLst>
        <pc:spChg chg="mod">
          <ac:chgData name="Todd Riley" userId="7420a7f2-587f-49a5-875e-cce499df2720" providerId="ADAL" clId="{6AF60B80-35C6-4950-B81B-D3A059C74869}" dt="2020-02-04T03:01:32.624" v="1914" actId="20577"/>
          <ac:spMkLst>
            <pc:docMk/>
            <pc:sldMk cId="2198855874" sldId="1653"/>
            <ac:spMk id="18" creationId="{5E5814C6-35EF-4C1D-9003-7BE8373579AC}"/>
          </ac:spMkLst>
        </pc:spChg>
        <pc:grpChg chg="mod">
          <ac:chgData name="Todd Riley" userId="7420a7f2-587f-49a5-875e-cce499df2720" providerId="ADAL" clId="{6AF60B80-35C6-4950-B81B-D3A059C74869}" dt="2020-02-04T02:40:06.451" v="1763" actId="1076"/>
          <ac:grpSpMkLst>
            <pc:docMk/>
            <pc:sldMk cId="2198855874" sldId="1653"/>
            <ac:grpSpMk id="17" creationId="{89FF40CA-23FB-488D-838D-F2F7C525287C}"/>
          </ac:grpSpMkLst>
        </pc:grpChg>
        <pc:picChg chg="mod">
          <ac:chgData name="Todd Riley" userId="7420a7f2-587f-49a5-875e-cce499df2720" providerId="ADAL" clId="{6AF60B80-35C6-4950-B81B-D3A059C74869}" dt="2020-02-04T02:39:30.867" v="1762" actId="1076"/>
          <ac:picMkLst>
            <pc:docMk/>
            <pc:sldMk cId="2198855874" sldId="1653"/>
            <ac:picMk id="19" creationId="{F7F4F3E1-C55A-47E1-9BA4-E0E6379438A4}"/>
          </ac:picMkLst>
        </pc:picChg>
      </pc:sldChg>
      <pc:sldChg chg="addSp delSp modSp add">
        <pc:chgData name="Todd Riley" userId="7420a7f2-587f-49a5-875e-cce499df2720" providerId="ADAL" clId="{6AF60B80-35C6-4950-B81B-D3A059C74869}" dt="2020-02-07T14:33:34.713" v="4960" actId="14100"/>
        <pc:sldMkLst>
          <pc:docMk/>
          <pc:sldMk cId="1923903013" sldId="1654"/>
        </pc:sldMkLst>
        <pc:spChg chg="mod">
          <ac:chgData name="Todd Riley" userId="7420a7f2-587f-49a5-875e-cce499df2720" providerId="ADAL" clId="{6AF60B80-35C6-4950-B81B-D3A059C74869}" dt="2020-02-04T02:42:18.130" v="1796" actId="20577"/>
          <ac:spMkLst>
            <pc:docMk/>
            <pc:sldMk cId="1923903013" sldId="1654"/>
            <ac:spMk id="2" creationId="{591BFFFC-C391-47E0-B360-41AC525EB057}"/>
          </ac:spMkLst>
        </pc:spChg>
        <pc:spChg chg="add mod">
          <ac:chgData name="Todd Riley" userId="7420a7f2-587f-49a5-875e-cce499df2720" providerId="ADAL" clId="{6AF60B80-35C6-4950-B81B-D3A059C74869}" dt="2020-02-04T02:46:06.070" v="1813" actId="1076"/>
          <ac:spMkLst>
            <pc:docMk/>
            <pc:sldMk cId="1923903013" sldId="1654"/>
            <ac:spMk id="5" creationId="{DFA0367C-944E-4F98-B2A1-DFF1D8956812}"/>
          </ac:spMkLst>
        </pc:spChg>
        <pc:spChg chg="add mod">
          <ac:chgData name="Todd Riley" userId="7420a7f2-587f-49a5-875e-cce499df2720" providerId="ADAL" clId="{6AF60B80-35C6-4950-B81B-D3A059C74869}" dt="2020-02-07T14:32:49.564" v="4955" actId="1076"/>
          <ac:spMkLst>
            <pc:docMk/>
            <pc:sldMk cId="1923903013" sldId="1654"/>
            <ac:spMk id="7" creationId="{3C3CCB39-8635-49BF-844C-20B896AABD52}"/>
          </ac:spMkLst>
        </pc:spChg>
        <pc:spChg chg="add mod">
          <ac:chgData name="Todd Riley" userId="7420a7f2-587f-49a5-875e-cce499df2720" providerId="ADAL" clId="{6AF60B80-35C6-4950-B81B-D3A059C74869}" dt="2020-02-06T16:48:32.285" v="2517" actId="1076"/>
          <ac:spMkLst>
            <pc:docMk/>
            <pc:sldMk cId="1923903013" sldId="1654"/>
            <ac:spMk id="10" creationId="{BA37E020-31E3-42CB-835F-17B54846D95D}"/>
          </ac:spMkLst>
        </pc:spChg>
        <pc:spChg chg="add mod">
          <ac:chgData name="Todd Riley" userId="7420a7f2-587f-49a5-875e-cce499df2720" providerId="ADAL" clId="{6AF60B80-35C6-4950-B81B-D3A059C74869}" dt="2020-02-07T14:27:20.276" v="4784" actId="1076"/>
          <ac:spMkLst>
            <pc:docMk/>
            <pc:sldMk cId="1923903013" sldId="1654"/>
            <ac:spMk id="13" creationId="{4C0FA290-1EF4-4D1D-9556-B86AFAC43824}"/>
          </ac:spMkLst>
        </pc:spChg>
        <pc:spChg chg="add del mod">
          <ac:chgData name="Todd Riley" userId="7420a7f2-587f-49a5-875e-cce499df2720" providerId="ADAL" clId="{6AF60B80-35C6-4950-B81B-D3A059C74869}" dt="2020-02-07T14:26:41.580" v="4780" actId="478"/>
          <ac:spMkLst>
            <pc:docMk/>
            <pc:sldMk cId="1923903013" sldId="1654"/>
            <ac:spMk id="14" creationId="{196AC34F-360E-424A-BE7F-1CB5367B2D12}"/>
          </ac:spMkLst>
        </pc:spChg>
        <pc:spChg chg="add mod ord">
          <ac:chgData name="Todd Riley" userId="7420a7f2-587f-49a5-875e-cce499df2720" providerId="ADAL" clId="{6AF60B80-35C6-4950-B81B-D3A059C74869}" dt="2020-02-07T14:27:25.941" v="4785" actId="1076"/>
          <ac:spMkLst>
            <pc:docMk/>
            <pc:sldMk cId="1923903013" sldId="1654"/>
            <ac:spMk id="15" creationId="{FE0B8058-76E2-48FD-B9E3-83EA0E913801}"/>
          </ac:spMkLst>
        </pc:spChg>
        <pc:spChg chg="add mod">
          <ac:chgData name="Todd Riley" userId="7420a7f2-587f-49a5-875e-cce499df2720" providerId="ADAL" clId="{6AF60B80-35C6-4950-B81B-D3A059C74869}" dt="2020-02-07T14:33:00.405" v="4957" actId="1076"/>
          <ac:spMkLst>
            <pc:docMk/>
            <pc:sldMk cId="1923903013" sldId="1654"/>
            <ac:spMk id="16" creationId="{3B9C9CB6-12E6-466B-B657-74848DBB417B}"/>
          </ac:spMkLst>
        </pc:spChg>
        <pc:spChg chg="add mod">
          <ac:chgData name="Todd Riley" userId="7420a7f2-587f-49a5-875e-cce499df2720" providerId="ADAL" clId="{6AF60B80-35C6-4950-B81B-D3A059C74869}" dt="2020-02-07T14:33:06.501" v="4958" actId="1076"/>
          <ac:spMkLst>
            <pc:docMk/>
            <pc:sldMk cId="1923903013" sldId="1654"/>
            <ac:spMk id="17" creationId="{502F8252-CCA6-4FA4-A298-8421FDC0EA4C}"/>
          </ac:spMkLst>
        </pc:spChg>
        <pc:spChg chg="mod topLvl">
          <ac:chgData name="Todd Riley" userId="7420a7f2-587f-49a5-875e-cce499df2720" providerId="ADAL" clId="{6AF60B80-35C6-4950-B81B-D3A059C74869}" dt="2020-02-07T14:32:37.509" v="4953" actId="1076"/>
          <ac:spMkLst>
            <pc:docMk/>
            <pc:sldMk cId="1923903013" sldId="1654"/>
            <ac:spMk id="18" creationId="{5E5814C6-35EF-4C1D-9003-7BE8373579AC}"/>
          </ac:spMkLst>
        </pc:spChg>
        <pc:grpChg chg="add del">
          <ac:chgData name="Todd Riley" userId="7420a7f2-587f-49a5-875e-cce499df2720" providerId="ADAL" clId="{6AF60B80-35C6-4950-B81B-D3A059C74869}" dt="2020-02-04T02:42:47.642" v="1802" actId="478"/>
          <ac:grpSpMkLst>
            <pc:docMk/>
            <pc:sldMk cId="1923903013" sldId="1654"/>
            <ac:grpSpMk id="17" creationId="{89FF40CA-23FB-488D-838D-F2F7C525287C}"/>
          </ac:grpSpMkLst>
        </pc:grpChg>
        <pc:picChg chg="add mod ord">
          <ac:chgData name="Todd Riley" userId="7420a7f2-587f-49a5-875e-cce499df2720" providerId="ADAL" clId="{6AF60B80-35C6-4950-B81B-D3A059C74869}" dt="2020-02-07T14:32:44.597" v="4954" actId="1076"/>
          <ac:picMkLst>
            <pc:docMk/>
            <pc:sldMk cId="1923903013" sldId="1654"/>
            <ac:picMk id="3" creationId="{07FD3440-2DB3-4F0A-B514-B2A422FC3BF5}"/>
          </ac:picMkLst>
        </pc:picChg>
        <pc:picChg chg="add mod">
          <ac:chgData name="Todd Riley" userId="7420a7f2-587f-49a5-875e-cce499df2720" providerId="ADAL" clId="{6AF60B80-35C6-4950-B81B-D3A059C74869}" dt="2020-02-07T14:32:53.862" v="4956" actId="1076"/>
          <ac:picMkLst>
            <pc:docMk/>
            <pc:sldMk cId="1923903013" sldId="1654"/>
            <ac:picMk id="6" creationId="{8E9F9B05-D78D-47F4-AC23-BAC58F243505}"/>
          </ac:picMkLst>
        </pc:picChg>
        <pc:picChg chg="add mod">
          <ac:chgData name="Todd Riley" userId="7420a7f2-587f-49a5-875e-cce499df2720" providerId="ADAL" clId="{6AF60B80-35C6-4950-B81B-D3A059C74869}" dt="2020-02-04T02:53:12.584" v="1883" actId="1076"/>
          <ac:picMkLst>
            <pc:docMk/>
            <pc:sldMk cId="1923903013" sldId="1654"/>
            <ac:picMk id="8" creationId="{DA248719-FD35-4151-95C2-9C4FD7E10832}"/>
          </ac:picMkLst>
        </pc:picChg>
        <pc:picChg chg="add mod">
          <ac:chgData name="Todd Riley" userId="7420a7f2-587f-49a5-875e-cce499df2720" providerId="ADAL" clId="{6AF60B80-35C6-4950-B81B-D3A059C74869}" dt="2020-02-04T02:54:07.547" v="1886" actId="1076"/>
          <ac:picMkLst>
            <pc:docMk/>
            <pc:sldMk cId="1923903013" sldId="1654"/>
            <ac:picMk id="9" creationId="{224F1915-C798-47F8-AAAC-F8726D6683CA}"/>
          </ac:picMkLst>
        </pc:picChg>
        <pc:picChg chg="del">
          <ac:chgData name="Todd Riley" userId="7420a7f2-587f-49a5-875e-cce499df2720" providerId="ADAL" clId="{6AF60B80-35C6-4950-B81B-D3A059C74869}" dt="2020-02-04T02:42:28.093" v="1798" actId="478"/>
          <ac:picMkLst>
            <pc:docMk/>
            <pc:sldMk cId="1923903013" sldId="1654"/>
            <ac:picMk id="19" creationId="{F7F4F3E1-C55A-47E1-9BA4-E0E6379438A4}"/>
          </ac:picMkLst>
        </pc:picChg>
        <pc:picChg chg="del">
          <ac:chgData name="Todd Riley" userId="7420a7f2-587f-49a5-875e-cce499df2720" providerId="ADAL" clId="{6AF60B80-35C6-4950-B81B-D3A059C74869}" dt="2020-02-04T02:42:33.081" v="1799" actId="478"/>
          <ac:picMkLst>
            <pc:docMk/>
            <pc:sldMk cId="1923903013" sldId="1654"/>
            <ac:picMk id="20" creationId="{D2C53B89-209B-43D3-A622-409D2604CB36}"/>
          </ac:picMkLst>
        </pc:picChg>
        <pc:picChg chg="del topLvl">
          <ac:chgData name="Todd Riley" userId="7420a7f2-587f-49a5-875e-cce499df2720" providerId="ADAL" clId="{6AF60B80-35C6-4950-B81B-D3A059C74869}" dt="2020-02-04T02:42:47.642" v="1802" actId="478"/>
          <ac:picMkLst>
            <pc:docMk/>
            <pc:sldMk cId="1923903013" sldId="1654"/>
            <ac:picMk id="22" creationId="{E5B4E9A8-0183-4C2A-AC1A-3A123ED26AF6}"/>
          </ac:picMkLst>
        </pc:picChg>
        <pc:cxnChg chg="add mod">
          <ac:chgData name="Todd Riley" userId="7420a7f2-587f-49a5-875e-cce499df2720" providerId="ADAL" clId="{6AF60B80-35C6-4950-B81B-D3A059C74869}" dt="2020-02-07T14:33:34.713" v="4960" actId="14100"/>
          <ac:cxnSpMkLst>
            <pc:docMk/>
            <pc:sldMk cId="1923903013" sldId="1654"/>
            <ac:cxnSpMk id="12" creationId="{AB0CF8D7-A334-4D70-A0BC-5FCFDCC2A9E3}"/>
          </ac:cxnSpMkLst>
        </pc:cxnChg>
      </pc:sldChg>
      <pc:sldChg chg="modSp add modAnim">
        <pc:chgData name="Todd Riley" userId="7420a7f2-587f-49a5-875e-cce499df2720" providerId="ADAL" clId="{6AF60B80-35C6-4950-B81B-D3A059C74869}" dt="2020-02-09T14:52:01.280" v="5721" actId="1076"/>
        <pc:sldMkLst>
          <pc:docMk/>
          <pc:sldMk cId="937086298" sldId="1655"/>
        </pc:sldMkLst>
        <pc:spChg chg="mod">
          <ac:chgData name="Todd Riley" userId="7420a7f2-587f-49a5-875e-cce499df2720" providerId="ADAL" clId="{6AF60B80-35C6-4950-B81B-D3A059C74869}" dt="2020-02-09T14:52:01.280" v="5721" actId="1076"/>
          <ac:spMkLst>
            <pc:docMk/>
            <pc:sldMk cId="937086298" sldId="1655"/>
            <ac:spMk id="5" creationId="{175067B1-9F59-4B88-A840-57846B88C1DC}"/>
          </ac:spMkLst>
        </pc:spChg>
      </pc:sldChg>
      <pc:sldChg chg="addSp delSp modSp add">
        <pc:chgData name="Todd Riley" userId="7420a7f2-587f-49a5-875e-cce499df2720" providerId="ADAL" clId="{6AF60B80-35C6-4950-B81B-D3A059C74869}" dt="2020-02-06T23:57:23.235" v="4265" actId="113"/>
        <pc:sldMkLst>
          <pc:docMk/>
          <pc:sldMk cId="2106455551" sldId="1656"/>
        </pc:sldMkLst>
        <pc:spChg chg="mod">
          <ac:chgData name="Todd Riley" userId="7420a7f2-587f-49a5-875e-cce499df2720" providerId="ADAL" clId="{6AF60B80-35C6-4950-B81B-D3A059C74869}" dt="2020-02-05T18:08:48.093" v="2384" actId="14100"/>
          <ac:spMkLst>
            <pc:docMk/>
            <pc:sldMk cId="2106455551" sldId="1656"/>
            <ac:spMk id="2" creationId="{DC7CD1D9-FCCE-40AA-9F56-F60C05DFCC3C}"/>
          </ac:spMkLst>
        </pc:spChg>
        <pc:spChg chg="del mod">
          <ac:chgData name="Todd Riley" userId="7420a7f2-587f-49a5-875e-cce499df2720" providerId="ADAL" clId="{6AF60B80-35C6-4950-B81B-D3A059C74869}" dt="2020-02-05T18:10:22.665" v="2440"/>
          <ac:spMkLst>
            <pc:docMk/>
            <pc:sldMk cId="2106455551" sldId="1656"/>
            <ac:spMk id="3" creationId="{1A618813-23CC-441C-9A1E-A93EA13BDF07}"/>
          </ac:spMkLst>
        </pc:spChg>
        <pc:spChg chg="add mod">
          <ac:chgData name="Todd Riley" userId="7420a7f2-587f-49a5-875e-cce499df2720" providerId="ADAL" clId="{6AF60B80-35C6-4950-B81B-D3A059C74869}" dt="2020-02-06T23:57:23.235" v="4265" actId="113"/>
          <ac:spMkLst>
            <pc:docMk/>
            <pc:sldMk cId="2106455551" sldId="1656"/>
            <ac:spMk id="6" creationId="{FAE5F21C-EF14-4EFF-ABC4-23F2FF2730BD}"/>
          </ac:spMkLst>
        </pc:spChg>
        <pc:spChg chg="add del mod">
          <ac:chgData name="Todd Riley" userId="7420a7f2-587f-49a5-875e-cce499df2720" providerId="ADAL" clId="{6AF60B80-35C6-4950-B81B-D3A059C74869}" dt="2020-02-05T18:11:42.325" v="2476" actId="478"/>
          <ac:spMkLst>
            <pc:docMk/>
            <pc:sldMk cId="2106455551" sldId="1656"/>
            <ac:spMk id="9" creationId="{09261360-F4FA-4F84-BE2A-AF16DAEAC886}"/>
          </ac:spMkLst>
        </pc:spChg>
        <pc:picChg chg="add mod">
          <ac:chgData name="Todd Riley" userId="7420a7f2-587f-49a5-875e-cce499df2720" providerId="ADAL" clId="{6AF60B80-35C6-4950-B81B-D3A059C74869}" dt="2020-02-06T19:39:20.641" v="3120" actId="14100"/>
          <ac:picMkLst>
            <pc:docMk/>
            <pc:sldMk cId="2106455551" sldId="1656"/>
            <ac:picMk id="3" creationId="{57A5D9CE-8F71-40E7-A496-7FBFA32DAC35}"/>
          </ac:picMkLst>
        </pc:picChg>
        <pc:picChg chg="add del mod">
          <ac:chgData name="Todd Riley" userId="7420a7f2-587f-49a5-875e-cce499df2720" providerId="ADAL" clId="{6AF60B80-35C6-4950-B81B-D3A059C74869}" dt="2020-02-05T18:11:19.382" v="2471" actId="478"/>
          <ac:picMkLst>
            <pc:docMk/>
            <pc:sldMk cId="2106455551" sldId="1656"/>
            <ac:picMk id="5" creationId="{187023A8-D938-4074-AB53-9527C7E06EF1}"/>
          </ac:picMkLst>
        </pc:picChg>
        <pc:picChg chg="add mod">
          <ac:chgData name="Todd Riley" userId="7420a7f2-587f-49a5-875e-cce499df2720" providerId="ADAL" clId="{6AF60B80-35C6-4950-B81B-D3A059C74869}" dt="2020-02-06T19:41:56.204" v="3125" actId="1076"/>
          <ac:picMkLst>
            <pc:docMk/>
            <pc:sldMk cId="2106455551" sldId="1656"/>
            <ac:picMk id="5" creationId="{1FEF84E9-CE87-4093-8652-2700D6EF2B5B}"/>
          </ac:picMkLst>
        </pc:picChg>
        <pc:picChg chg="add mod">
          <ac:chgData name="Todd Riley" userId="7420a7f2-587f-49a5-875e-cce499df2720" providerId="ADAL" clId="{6AF60B80-35C6-4950-B81B-D3A059C74869}" dt="2020-02-05T18:11:48.004" v="2478" actId="14100"/>
          <ac:picMkLst>
            <pc:docMk/>
            <pc:sldMk cId="2106455551" sldId="1656"/>
            <ac:picMk id="7" creationId="{73E4DB71-F283-453F-8ACB-683B11D1FCA1}"/>
          </ac:picMkLst>
        </pc:picChg>
      </pc:sldChg>
      <pc:sldChg chg="addSp delSp modSp add ord">
        <pc:chgData name="Todd Riley" userId="7420a7f2-587f-49a5-875e-cce499df2720" providerId="ADAL" clId="{6AF60B80-35C6-4950-B81B-D3A059C74869}" dt="2020-02-10T16:08:35.951" v="5784" actId="20577"/>
        <pc:sldMkLst>
          <pc:docMk/>
          <pc:sldMk cId="1407215132" sldId="1657"/>
        </pc:sldMkLst>
        <pc:spChg chg="mod">
          <ac:chgData name="Todd Riley" userId="7420a7f2-587f-49a5-875e-cce499df2720" providerId="ADAL" clId="{6AF60B80-35C6-4950-B81B-D3A059C74869}" dt="2020-02-07T14:40:36.744" v="5289" actId="313"/>
          <ac:spMkLst>
            <pc:docMk/>
            <pc:sldMk cId="1407215132" sldId="1657"/>
            <ac:spMk id="2" creationId="{3BCD9D6A-31F5-4045-BF23-9D8470EE4F93}"/>
          </ac:spMkLst>
        </pc:spChg>
        <pc:spChg chg="add del mod">
          <ac:chgData name="Todd Riley" userId="7420a7f2-587f-49a5-875e-cce499df2720" providerId="ADAL" clId="{6AF60B80-35C6-4950-B81B-D3A059C74869}" dt="2020-02-06T18:31:37.760" v="2594" actId="478"/>
          <ac:spMkLst>
            <pc:docMk/>
            <pc:sldMk cId="1407215132" sldId="1657"/>
            <ac:spMk id="3" creationId="{C13D35F0-B33C-414B-8404-86574A37ABB4}"/>
          </ac:spMkLst>
        </pc:spChg>
        <pc:spChg chg="add del">
          <ac:chgData name="Todd Riley" userId="7420a7f2-587f-49a5-875e-cce499df2720" providerId="ADAL" clId="{6AF60B80-35C6-4950-B81B-D3A059C74869}" dt="2020-02-06T18:32:43.767" v="2602"/>
          <ac:spMkLst>
            <pc:docMk/>
            <pc:sldMk cId="1407215132" sldId="1657"/>
            <ac:spMk id="5" creationId="{E3BD3D60-70B5-4DEC-BFB2-09E68327591B}"/>
          </ac:spMkLst>
        </pc:spChg>
        <pc:spChg chg="add mod">
          <ac:chgData name="Todd Riley" userId="7420a7f2-587f-49a5-875e-cce499df2720" providerId="ADAL" clId="{6AF60B80-35C6-4950-B81B-D3A059C74869}" dt="2020-02-10T16:08:35.951" v="5784" actId="20577"/>
          <ac:spMkLst>
            <pc:docMk/>
            <pc:sldMk cId="1407215132" sldId="1657"/>
            <ac:spMk id="6" creationId="{9521E2B7-9753-4F27-BA3B-2381AFBF7023}"/>
          </ac:spMkLst>
        </pc:spChg>
        <pc:spChg chg="add mod">
          <ac:chgData name="Todd Riley" userId="7420a7f2-587f-49a5-875e-cce499df2720" providerId="ADAL" clId="{6AF60B80-35C6-4950-B81B-D3A059C74869}" dt="2020-02-07T14:35:23.428" v="4990" actId="20577"/>
          <ac:spMkLst>
            <pc:docMk/>
            <pc:sldMk cId="1407215132" sldId="1657"/>
            <ac:spMk id="7" creationId="{66F5CD67-5AC4-4618-93D2-532C724BD003}"/>
          </ac:spMkLst>
        </pc:spChg>
        <pc:picChg chg="add del mod">
          <ac:chgData name="Todd Riley" userId="7420a7f2-587f-49a5-875e-cce499df2720" providerId="ADAL" clId="{6AF60B80-35C6-4950-B81B-D3A059C74869}" dt="2020-02-06T18:32:05.085" v="2598" actId="1076"/>
          <ac:picMkLst>
            <pc:docMk/>
            <pc:sldMk cId="1407215132" sldId="1657"/>
            <ac:picMk id="1026" creationId="{45A7D366-E34A-476A-974D-AE478D8380B4}"/>
          </ac:picMkLst>
        </pc:picChg>
        <pc:picChg chg="add del mod">
          <ac:chgData name="Todd Riley" userId="7420a7f2-587f-49a5-875e-cce499df2720" providerId="ADAL" clId="{6AF60B80-35C6-4950-B81B-D3A059C74869}" dt="2020-02-06T18:32:12.566" v="2600" actId="14100"/>
          <ac:picMkLst>
            <pc:docMk/>
            <pc:sldMk cId="1407215132" sldId="1657"/>
            <ac:picMk id="1027" creationId="{A4E3BC76-88B3-4470-8B77-D2844A4D871A}"/>
          </ac:picMkLst>
        </pc:picChg>
        <pc:picChg chg="add del">
          <ac:chgData name="Todd Riley" userId="7420a7f2-587f-49a5-875e-cce499df2720" providerId="ADAL" clId="{6AF60B80-35C6-4950-B81B-D3A059C74869}" dt="2020-02-06T18:31:59.518" v="2597"/>
          <ac:picMkLst>
            <pc:docMk/>
            <pc:sldMk cId="1407215132" sldId="1657"/>
            <ac:picMk id="1029" creationId="{2F1A46FE-2145-412A-AE96-16DB77F945A6}"/>
          </ac:picMkLst>
        </pc:picChg>
        <pc:picChg chg="add del">
          <ac:chgData name="Todd Riley" userId="7420a7f2-587f-49a5-875e-cce499df2720" providerId="ADAL" clId="{6AF60B80-35C6-4950-B81B-D3A059C74869}" dt="2020-02-06T18:31:59.518" v="2597"/>
          <ac:picMkLst>
            <pc:docMk/>
            <pc:sldMk cId="1407215132" sldId="1657"/>
            <ac:picMk id="1030" creationId="{E76832C8-402A-42D1-9988-A7CFA1A1EC0F}"/>
          </ac:picMkLst>
        </pc:picChg>
      </pc:sldChg>
      <pc:sldChg chg="addSp delSp modSp add ord">
        <pc:chgData name="Todd Riley" userId="7420a7f2-587f-49a5-875e-cce499df2720" providerId="ADAL" clId="{6AF60B80-35C6-4950-B81B-D3A059C74869}" dt="2020-02-06T20:16:30.666" v="3198" actId="1076"/>
        <pc:sldMkLst>
          <pc:docMk/>
          <pc:sldMk cId="3526452032" sldId="1658"/>
        </pc:sldMkLst>
        <pc:spChg chg="mod">
          <ac:chgData name="Todd Riley" userId="7420a7f2-587f-49a5-875e-cce499df2720" providerId="ADAL" clId="{6AF60B80-35C6-4950-B81B-D3A059C74869}" dt="2020-02-06T20:16:30.666" v="3198" actId="1076"/>
          <ac:spMkLst>
            <pc:docMk/>
            <pc:sldMk cId="3526452032" sldId="1658"/>
            <ac:spMk id="2" creationId="{B0FCC411-9091-4B59-B301-35E5C395B044}"/>
          </ac:spMkLst>
        </pc:spChg>
        <pc:spChg chg="del">
          <ac:chgData name="Todd Riley" userId="7420a7f2-587f-49a5-875e-cce499df2720" providerId="ADAL" clId="{6AF60B80-35C6-4950-B81B-D3A059C74869}" dt="2020-02-06T18:42:33.233" v="2771" actId="478"/>
          <ac:spMkLst>
            <pc:docMk/>
            <pc:sldMk cId="3526452032" sldId="1658"/>
            <ac:spMk id="3" creationId="{2EAF426C-0621-4468-92C3-363382C0F9FA}"/>
          </ac:spMkLst>
        </pc:spChg>
        <pc:spChg chg="del mod">
          <ac:chgData name="Todd Riley" userId="7420a7f2-587f-49a5-875e-cce499df2720" providerId="ADAL" clId="{6AF60B80-35C6-4950-B81B-D3A059C74869}" dt="2020-02-06T18:42:48.564" v="2773" actId="478"/>
          <ac:spMkLst>
            <pc:docMk/>
            <pc:sldMk cId="3526452032" sldId="1658"/>
            <ac:spMk id="10" creationId="{A10A06AF-24A8-4FFC-8570-6732BBD33516}"/>
          </ac:spMkLst>
        </pc:spChg>
        <pc:grpChg chg="add del mod">
          <ac:chgData name="Todd Riley" userId="7420a7f2-587f-49a5-875e-cce499df2720" providerId="ADAL" clId="{6AF60B80-35C6-4950-B81B-D3A059C74869}" dt="2020-02-06T18:46:07.101" v="2782" actId="478"/>
          <ac:grpSpMkLst>
            <pc:docMk/>
            <pc:sldMk cId="3526452032" sldId="1658"/>
            <ac:grpSpMk id="7" creationId="{59548D24-DF1F-485C-81FA-61FF399567C0}"/>
          </ac:grpSpMkLst>
        </pc:grpChg>
        <pc:picChg chg="add del mod">
          <ac:chgData name="Todd Riley" userId="7420a7f2-587f-49a5-875e-cce499df2720" providerId="ADAL" clId="{6AF60B80-35C6-4950-B81B-D3A059C74869}" dt="2020-02-06T18:47:48.908" v="2786" actId="478"/>
          <ac:picMkLst>
            <pc:docMk/>
            <pc:sldMk cId="3526452032" sldId="1658"/>
            <ac:picMk id="5" creationId="{41FA481A-889D-4997-A1D3-B19095061AD7}"/>
          </ac:picMkLst>
        </pc:picChg>
        <pc:picChg chg="add del">
          <ac:chgData name="Todd Riley" userId="7420a7f2-587f-49a5-875e-cce499df2720" providerId="ADAL" clId="{6AF60B80-35C6-4950-B81B-D3A059C74869}" dt="2020-02-06T18:49:00.202" v="2788"/>
          <ac:picMkLst>
            <pc:docMk/>
            <pc:sldMk cId="3526452032" sldId="1658"/>
            <ac:picMk id="6" creationId="{3C4CDFD3-4D37-45F4-9688-F341E27D3860}"/>
          </ac:picMkLst>
        </pc:picChg>
        <pc:picChg chg="add mod">
          <ac:chgData name="Todd Riley" userId="7420a7f2-587f-49a5-875e-cce499df2720" providerId="ADAL" clId="{6AF60B80-35C6-4950-B81B-D3A059C74869}" dt="2020-02-06T18:50:35.962" v="2797" actId="14100"/>
          <ac:picMkLst>
            <pc:docMk/>
            <pc:sldMk cId="3526452032" sldId="1658"/>
            <ac:picMk id="23" creationId="{9E2CFB9D-6F5D-4578-9A2E-2325A664638E}"/>
          </ac:picMkLst>
        </pc:picChg>
        <pc:picChg chg="add mod">
          <ac:chgData name="Todd Riley" userId="7420a7f2-587f-49a5-875e-cce499df2720" providerId="ADAL" clId="{6AF60B80-35C6-4950-B81B-D3A059C74869}" dt="2020-02-06T20:16:25.660" v="3197" actId="1076"/>
          <ac:picMkLst>
            <pc:docMk/>
            <pc:sldMk cId="3526452032" sldId="1658"/>
            <ac:picMk id="26" creationId="{D6C3179B-1C3D-4265-8E50-B6722F38DF63}"/>
          </ac:picMkLst>
        </pc:picChg>
        <pc:picChg chg="add del">
          <ac:chgData name="Todd Riley" userId="7420a7f2-587f-49a5-875e-cce499df2720" providerId="ADAL" clId="{6AF60B80-35C6-4950-B81B-D3A059C74869}" dt="2020-02-06T18:35:22.259" v="2611"/>
          <ac:picMkLst>
            <pc:docMk/>
            <pc:sldMk cId="3526452032" sldId="1658"/>
            <ac:picMk id="2050" creationId="{92C4E7DA-2FEB-4FC2-A343-A57C49DF6307}"/>
          </ac:picMkLst>
        </pc:picChg>
        <pc:picChg chg="add del">
          <ac:chgData name="Todd Riley" userId="7420a7f2-587f-49a5-875e-cce499df2720" providerId="ADAL" clId="{6AF60B80-35C6-4950-B81B-D3A059C74869}" dt="2020-02-06T18:35:22.259" v="2611"/>
          <ac:picMkLst>
            <pc:docMk/>
            <pc:sldMk cId="3526452032" sldId="1658"/>
            <ac:picMk id="2051" creationId="{16C60AA2-6993-4A5A-BDD7-5040BAD2CE88}"/>
          </ac:picMkLst>
        </pc:picChg>
      </pc:sldChg>
      <pc:sldChg chg="addSp modSp add modAnim">
        <pc:chgData name="Todd Riley" userId="7420a7f2-587f-49a5-875e-cce499df2720" providerId="ADAL" clId="{6AF60B80-35C6-4950-B81B-D3A059C74869}" dt="2020-02-09T13:52:55.617" v="5383"/>
        <pc:sldMkLst>
          <pc:docMk/>
          <pc:sldMk cId="241929937" sldId="1659"/>
        </pc:sldMkLst>
        <pc:spChg chg="mod">
          <ac:chgData name="Todd Riley" userId="7420a7f2-587f-49a5-875e-cce499df2720" providerId="ADAL" clId="{6AF60B80-35C6-4950-B81B-D3A059C74869}" dt="2020-02-07T14:38:29.800" v="5213" actId="20577"/>
          <ac:spMkLst>
            <pc:docMk/>
            <pc:sldMk cId="241929937" sldId="1659"/>
            <ac:spMk id="2" creationId="{C4E877B0-7611-4ED4-B851-28FD596FE742}"/>
          </ac:spMkLst>
        </pc:spChg>
        <pc:spChg chg="mod">
          <ac:chgData name="Todd Riley" userId="7420a7f2-587f-49a5-875e-cce499df2720" providerId="ADAL" clId="{6AF60B80-35C6-4950-B81B-D3A059C74869}" dt="2020-02-07T20:31:08.090" v="5382" actId="207"/>
          <ac:spMkLst>
            <pc:docMk/>
            <pc:sldMk cId="241929937" sldId="1659"/>
            <ac:spMk id="3" creationId="{8265A94F-10A9-40EA-A95A-02466503C445}"/>
          </ac:spMkLst>
        </pc:spChg>
        <pc:spChg chg="add mod">
          <ac:chgData name="Todd Riley" userId="7420a7f2-587f-49a5-875e-cce499df2720" providerId="ADAL" clId="{6AF60B80-35C6-4950-B81B-D3A059C74869}" dt="2020-02-07T14:39:52.535" v="5288" actId="1076"/>
          <ac:spMkLst>
            <pc:docMk/>
            <pc:sldMk cId="241929937" sldId="1659"/>
            <ac:spMk id="6" creationId="{04AD4047-A9B5-4518-B53F-4AAF770E2FD0}"/>
          </ac:spMkLst>
        </pc:spChg>
        <pc:picChg chg="add mod">
          <ac:chgData name="Todd Riley" userId="7420a7f2-587f-49a5-875e-cce499df2720" providerId="ADAL" clId="{6AF60B80-35C6-4950-B81B-D3A059C74869}" dt="2020-02-06T20:31:54.345" v="3609" actId="1076"/>
          <ac:picMkLst>
            <pc:docMk/>
            <pc:sldMk cId="241929937" sldId="1659"/>
            <ac:picMk id="5" creationId="{0FF50624-0286-417A-B965-73F7836E6AFE}"/>
          </ac:picMkLst>
        </pc:picChg>
      </pc:sldChg>
      <pc:sldChg chg="modSp add">
        <pc:chgData name="Todd Riley" userId="7420a7f2-587f-49a5-875e-cce499df2720" providerId="ADAL" clId="{6AF60B80-35C6-4950-B81B-D3A059C74869}" dt="2020-02-07T12:51:13.868" v="4562" actId="113"/>
        <pc:sldMkLst>
          <pc:docMk/>
          <pc:sldMk cId="2079618760" sldId="1660"/>
        </pc:sldMkLst>
        <pc:spChg chg="mod">
          <ac:chgData name="Todd Riley" userId="7420a7f2-587f-49a5-875e-cce499df2720" providerId="ADAL" clId="{6AF60B80-35C6-4950-B81B-D3A059C74869}" dt="2020-02-07T12:45:45.276" v="4274" actId="20577"/>
          <ac:spMkLst>
            <pc:docMk/>
            <pc:sldMk cId="2079618760" sldId="1660"/>
            <ac:spMk id="2" creationId="{DF3C0686-71A3-4B9E-BEBD-ECC35DD4DB7F}"/>
          </ac:spMkLst>
        </pc:spChg>
        <pc:spChg chg="mod">
          <ac:chgData name="Todd Riley" userId="7420a7f2-587f-49a5-875e-cce499df2720" providerId="ADAL" clId="{6AF60B80-35C6-4950-B81B-D3A059C74869}" dt="2020-02-07T12:51:13.868" v="4562" actId="113"/>
          <ac:spMkLst>
            <pc:docMk/>
            <pc:sldMk cId="2079618760" sldId="1660"/>
            <ac:spMk id="3" creationId="{3B832888-3ECD-4A9E-B9E7-5F65AA70E566}"/>
          </ac:spMkLst>
        </pc:spChg>
      </pc:sldChg>
      <pc:sldChg chg="add del">
        <pc:chgData name="Todd Riley" userId="7420a7f2-587f-49a5-875e-cce499df2720" providerId="ADAL" clId="{6AF60B80-35C6-4950-B81B-D3A059C74869}" dt="2020-02-07T14:30:51.258" v="4865"/>
        <pc:sldMkLst>
          <pc:docMk/>
          <pc:sldMk cId="4000884210" sldId="1661"/>
        </pc:sldMkLst>
      </pc:sldChg>
      <pc:sldMasterChg chg="addSp modSp">
        <pc:chgData name="Todd Riley" userId="7420a7f2-587f-49a5-875e-cce499df2720" providerId="ADAL" clId="{6AF60B80-35C6-4950-B81B-D3A059C74869}" dt="2020-02-06T20:06:51.588" v="3140" actId="207"/>
        <pc:sldMasterMkLst>
          <pc:docMk/>
          <pc:sldMasterMk cId="3017382673" sldId="2147483672"/>
        </pc:sldMasterMkLst>
        <pc:spChg chg="add mod">
          <ac:chgData name="Todd Riley" userId="7420a7f2-587f-49a5-875e-cce499df2720" providerId="ADAL" clId="{6AF60B80-35C6-4950-B81B-D3A059C74869}" dt="2020-02-06T20:06:51.588" v="3140" actId="207"/>
          <ac:spMkLst>
            <pc:docMk/>
            <pc:sldMasterMk cId="3017382673" sldId="2147483672"/>
            <ac:spMk id="6" creationId="{9CEC4F3C-1883-4FB8-9764-F1C0E0E62E6B}"/>
          </ac:spMkLst>
        </pc:spChg>
      </pc:sldMasterChg>
    </pc:docChg>
  </pc:docChgLst>
  <pc:docChgLst>
    <pc:chgData name="Todd Riley" userId="7420a7f2-587f-49a5-875e-cce499df2720" providerId="ADAL" clId="{1670F535-A00D-4211-A958-AD8834D212C0}"/>
    <pc:docChg chg="undo custSel modSld modNotesMaster">
      <pc:chgData name="Todd Riley" userId="7420a7f2-587f-49a5-875e-cce499df2720" providerId="ADAL" clId="{1670F535-A00D-4211-A958-AD8834D212C0}" dt="2022-03-15T14:26:50.997" v="835" actId="20577"/>
      <pc:docMkLst>
        <pc:docMk/>
      </pc:docMkLst>
      <pc:sldChg chg="addSp modSp mod">
        <pc:chgData name="Todd Riley" userId="7420a7f2-587f-49a5-875e-cce499df2720" providerId="ADAL" clId="{1670F535-A00D-4211-A958-AD8834D212C0}" dt="2022-03-14T14:29:58.617" v="741" actId="1076"/>
        <pc:sldMkLst>
          <pc:docMk/>
          <pc:sldMk cId="1639777289" sldId="265"/>
        </pc:sldMkLst>
        <pc:spChg chg="add mod">
          <ac:chgData name="Todd Riley" userId="7420a7f2-587f-49a5-875e-cce499df2720" providerId="ADAL" clId="{1670F535-A00D-4211-A958-AD8834D212C0}" dt="2022-03-14T13:54:09.804" v="569" actId="1076"/>
          <ac:spMkLst>
            <pc:docMk/>
            <pc:sldMk cId="1639777289" sldId="265"/>
            <ac:spMk id="4" creationId="{F8588E85-3939-4A81-A74B-2BD3D572D7B0}"/>
          </ac:spMkLst>
        </pc:spChg>
        <pc:spChg chg="add mod">
          <ac:chgData name="Todd Riley" userId="7420a7f2-587f-49a5-875e-cce499df2720" providerId="ADAL" clId="{1670F535-A00D-4211-A958-AD8834D212C0}" dt="2022-03-14T13:59:05.880" v="737" actId="1076"/>
          <ac:spMkLst>
            <pc:docMk/>
            <pc:sldMk cId="1639777289" sldId="265"/>
            <ac:spMk id="6" creationId="{00FD2EE4-FECF-41D3-9D63-00F652C4DB7A}"/>
          </ac:spMkLst>
        </pc:spChg>
        <pc:spChg chg="add mod">
          <ac:chgData name="Todd Riley" userId="7420a7f2-587f-49a5-875e-cce499df2720" providerId="ADAL" clId="{1670F535-A00D-4211-A958-AD8834D212C0}" dt="2022-03-14T13:55:36.318" v="618" actId="1076"/>
          <ac:spMkLst>
            <pc:docMk/>
            <pc:sldMk cId="1639777289" sldId="265"/>
            <ac:spMk id="7" creationId="{4A4BA546-A989-4007-8CB6-6E0A82C2F0FF}"/>
          </ac:spMkLst>
        </pc:spChg>
        <pc:spChg chg="add mod">
          <ac:chgData name="Todd Riley" userId="7420a7f2-587f-49a5-875e-cce499df2720" providerId="ADAL" clId="{1670F535-A00D-4211-A958-AD8834D212C0}" dt="2022-03-14T13:56:23.570" v="653" actId="1076"/>
          <ac:spMkLst>
            <pc:docMk/>
            <pc:sldMk cId="1639777289" sldId="265"/>
            <ac:spMk id="8" creationId="{8765E6F5-6687-442F-9BCC-81E40D461071}"/>
          </ac:spMkLst>
        </pc:spChg>
        <pc:spChg chg="add mod ord">
          <ac:chgData name="Todd Riley" userId="7420a7f2-587f-49a5-875e-cce499df2720" providerId="ADAL" clId="{1670F535-A00D-4211-A958-AD8834D212C0}" dt="2022-03-14T14:29:55.667" v="740" actId="1076"/>
          <ac:spMkLst>
            <pc:docMk/>
            <pc:sldMk cId="1639777289" sldId="265"/>
            <ac:spMk id="9" creationId="{8996D460-659F-4A7D-B8B4-D77556E313E0}"/>
          </ac:spMkLst>
        </pc:spChg>
        <pc:spChg chg="add mod">
          <ac:chgData name="Todd Riley" userId="7420a7f2-587f-49a5-875e-cce499df2720" providerId="ADAL" clId="{1670F535-A00D-4211-A958-AD8834D212C0}" dt="2022-03-14T13:58:42.968" v="733" actId="1076"/>
          <ac:spMkLst>
            <pc:docMk/>
            <pc:sldMk cId="1639777289" sldId="265"/>
            <ac:spMk id="10" creationId="{3E604FA4-B25B-47F9-8C85-11D8E91229BD}"/>
          </ac:spMkLst>
        </pc:spChg>
        <pc:picChg chg="mod">
          <ac:chgData name="Todd Riley" userId="7420a7f2-587f-49a5-875e-cce499df2720" providerId="ADAL" clId="{1670F535-A00D-4211-A958-AD8834D212C0}" dt="2022-03-14T13:59:00.940" v="736" actId="1076"/>
          <ac:picMkLst>
            <pc:docMk/>
            <pc:sldMk cId="1639777289" sldId="265"/>
            <ac:picMk id="2" creationId="{A424280F-8B20-47B3-8581-DDFEDBF2319E}"/>
          </ac:picMkLst>
        </pc:picChg>
        <pc:picChg chg="mod">
          <ac:chgData name="Todd Riley" userId="7420a7f2-587f-49a5-875e-cce499df2720" providerId="ADAL" clId="{1670F535-A00D-4211-A958-AD8834D212C0}" dt="2022-03-14T13:56:17.264" v="652" actId="1076"/>
          <ac:picMkLst>
            <pc:docMk/>
            <pc:sldMk cId="1639777289" sldId="265"/>
            <ac:picMk id="15" creationId="{2A962C34-E1AB-4A46-9904-08159A5BED2A}"/>
          </ac:picMkLst>
        </pc:picChg>
        <pc:picChg chg="mod">
          <ac:chgData name="Todd Riley" userId="7420a7f2-587f-49a5-875e-cce499df2720" providerId="ADAL" clId="{1670F535-A00D-4211-A958-AD8834D212C0}" dt="2022-03-14T14:29:58.617" v="741" actId="1076"/>
          <ac:picMkLst>
            <pc:docMk/>
            <pc:sldMk cId="1639777289" sldId="265"/>
            <ac:picMk id="19" creationId="{88EE007E-213A-4DD1-8AFD-935ECDFDD282}"/>
          </ac:picMkLst>
        </pc:picChg>
      </pc:sldChg>
      <pc:sldChg chg="modSp mod modNotes">
        <pc:chgData name="Todd Riley" userId="7420a7f2-587f-49a5-875e-cce499df2720" providerId="ADAL" clId="{1670F535-A00D-4211-A958-AD8834D212C0}" dt="2022-03-15T14:26:50.997" v="835" actId="20577"/>
        <pc:sldMkLst>
          <pc:docMk/>
          <pc:sldMk cId="0" sldId="351"/>
        </pc:sldMkLst>
        <pc:spChg chg="mod">
          <ac:chgData name="Todd Riley" userId="7420a7f2-587f-49a5-875e-cce499df2720" providerId="ADAL" clId="{1670F535-A00D-4211-A958-AD8834D212C0}" dt="2022-03-15T14:26:50.997" v="835" actId="20577"/>
          <ac:spMkLst>
            <pc:docMk/>
            <pc:sldMk cId="0" sldId="351"/>
            <ac:spMk id="2" creationId="{00000000-0000-0000-0000-000000000000}"/>
          </ac:spMkLst>
        </pc:spChg>
      </pc:sldChg>
      <pc:sldChg chg="delSp modSp mod modAnim">
        <pc:chgData name="Todd Riley" userId="7420a7f2-587f-49a5-875e-cce499df2720" providerId="ADAL" clId="{1670F535-A00D-4211-A958-AD8834D212C0}" dt="2022-03-14T13:30:22.739" v="277" actId="403"/>
        <pc:sldMkLst>
          <pc:docMk/>
          <pc:sldMk cId="2924459190" sldId="1645"/>
        </pc:sldMkLst>
        <pc:spChg chg="mod">
          <ac:chgData name="Todd Riley" userId="7420a7f2-587f-49a5-875e-cce499df2720" providerId="ADAL" clId="{1670F535-A00D-4211-A958-AD8834D212C0}" dt="2022-03-14T13:30:22.739" v="277" actId="403"/>
          <ac:spMkLst>
            <pc:docMk/>
            <pc:sldMk cId="2924459190" sldId="1645"/>
            <ac:spMk id="4" creationId="{0DFC730B-83A8-497B-8AEA-0A2663745CEE}"/>
          </ac:spMkLst>
        </pc:spChg>
        <pc:spChg chg="mod">
          <ac:chgData name="Todd Riley" userId="7420a7f2-587f-49a5-875e-cce499df2720" providerId="ADAL" clId="{1670F535-A00D-4211-A958-AD8834D212C0}" dt="2022-03-14T13:20:05.584" v="117" actId="20577"/>
          <ac:spMkLst>
            <pc:docMk/>
            <pc:sldMk cId="2924459190" sldId="1645"/>
            <ac:spMk id="17" creationId="{01E9BA2A-DCDD-4F84-BF6B-7E3D69FB8B7D}"/>
          </ac:spMkLst>
        </pc:spChg>
        <pc:spChg chg="del">
          <ac:chgData name="Todd Riley" userId="7420a7f2-587f-49a5-875e-cce499df2720" providerId="ADAL" clId="{1670F535-A00D-4211-A958-AD8834D212C0}" dt="2022-03-14T13:17:39.465" v="84" actId="478"/>
          <ac:spMkLst>
            <pc:docMk/>
            <pc:sldMk cId="2924459190" sldId="1645"/>
            <ac:spMk id="18" creationId="{6A47CC1D-4353-42DC-A05B-825522D51019}"/>
          </ac:spMkLst>
        </pc:spChg>
      </pc:sldChg>
      <pc:sldChg chg="modSp mod">
        <pc:chgData name="Todd Riley" userId="7420a7f2-587f-49a5-875e-cce499df2720" providerId="ADAL" clId="{1670F535-A00D-4211-A958-AD8834D212C0}" dt="2022-03-14T13:47:58.775" v="378" actId="20577"/>
        <pc:sldMkLst>
          <pc:docMk/>
          <pc:sldMk cId="1156213367" sldId="1646"/>
        </pc:sldMkLst>
        <pc:spChg chg="mod">
          <ac:chgData name="Todd Riley" userId="7420a7f2-587f-49a5-875e-cce499df2720" providerId="ADAL" clId="{1670F535-A00D-4211-A958-AD8834D212C0}" dt="2022-03-14T13:47:58.775" v="378" actId="20577"/>
          <ac:spMkLst>
            <pc:docMk/>
            <pc:sldMk cId="1156213367" sldId="1646"/>
            <ac:spMk id="3" creationId="{78552B32-3D1C-4931-BCF6-871071438AC4}"/>
          </ac:spMkLst>
        </pc:spChg>
        <pc:picChg chg="mod">
          <ac:chgData name="Todd Riley" userId="7420a7f2-587f-49a5-875e-cce499df2720" providerId="ADAL" clId="{1670F535-A00D-4211-A958-AD8834D212C0}" dt="2022-03-14T13:30:41.981" v="279" actId="1076"/>
          <ac:picMkLst>
            <pc:docMk/>
            <pc:sldMk cId="1156213367" sldId="1646"/>
            <ac:picMk id="18" creationId="{DAB53A9A-9311-4D70-A320-F2E1CFC536D5}"/>
          </ac:picMkLst>
        </pc:picChg>
      </pc:sldChg>
      <pc:sldChg chg="addSp modSp mod">
        <pc:chgData name="Todd Riley" userId="7420a7f2-587f-49a5-875e-cce499df2720" providerId="ADAL" clId="{1670F535-A00D-4211-A958-AD8834D212C0}" dt="2022-03-14T13:39:00.016" v="339" actId="1076"/>
        <pc:sldMkLst>
          <pc:docMk/>
          <pc:sldMk cId="4276732891" sldId="1647"/>
        </pc:sldMkLst>
        <pc:spChg chg="add mod">
          <ac:chgData name="Todd Riley" userId="7420a7f2-587f-49a5-875e-cce499df2720" providerId="ADAL" clId="{1670F535-A00D-4211-A958-AD8834D212C0}" dt="2022-03-14T13:39:00.016" v="339" actId="1076"/>
          <ac:spMkLst>
            <pc:docMk/>
            <pc:sldMk cId="4276732891" sldId="1647"/>
            <ac:spMk id="3" creationId="{6169EDDE-4AB7-4EE4-BD00-F0954CCA4032}"/>
          </ac:spMkLst>
        </pc:spChg>
        <pc:grpChg chg="mod">
          <ac:chgData name="Todd Riley" userId="7420a7f2-587f-49a5-875e-cce499df2720" providerId="ADAL" clId="{1670F535-A00D-4211-A958-AD8834D212C0}" dt="2022-03-14T13:37:48.167" v="280" actId="1076"/>
          <ac:grpSpMkLst>
            <pc:docMk/>
            <pc:sldMk cId="4276732891" sldId="1647"/>
            <ac:grpSpMk id="9" creationId="{2A4F566D-BAAD-404D-AEB3-741FA7736CEF}"/>
          </ac:grpSpMkLst>
        </pc:grpChg>
      </pc:sldChg>
      <pc:sldChg chg="addSp delSp modSp mod">
        <pc:chgData name="Todd Riley" userId="7420a7f2-587f-49a5-875e-cce499df2720" providerId="ADAL" clId="{1670F535-A00D-4211-A958-AD8834D212C0}" dt="2022-03-14T14:35:12.007" v="814" actId="1076"/>
        <pc:sldMkLst>
          <pc:docMk/>
          <pc:sldMk cId="1923903013" sldId="1654"/>
        </pc:sldMkLst>
        <pc:spChg chg="mod">
          <ac:chgData name="Todd Riley" userId="7420a7f2-587f-49a5-875e-cce499df2720" providerId="ADAL" clId="{1670F535-A00D-4211-A958-AD8834D212C0}" dt="2022-03-14T14:33:19.283" v="766" actId="6549"/>
          <ac:spMkLst>
            <pc:docMk/>
            <pc:sldMk cId="1923903013" sldId="1654"/>
            <ac:spMk id="2" creationId="{591BFFFC-C391-47E0-B360-41AC525EB057}"/>
          </ac:spMkLst>
        </pc:spChg>
        <pc:spChg chg="del mod">
          <ac:chgData name="Todd Riley" userId="7420a7f2-587f-49a5-875e-cce499df2720" providerId="ADAL" clId="{1670F535-A00D-4211-A958-AD8834D212C0}" dt="2022-03-14T14:32:41.712" v="756"/>
          <ac:spMkLst>
            <pc:docMk/>
            <pc:sldMk cId="1923903013" sldId="1654"/>
            <ac:spMk id="5" creationId="{DFA0367C-944E-4F98-B2A1-DFF1D8956812}"/>
          </ac:spMkLst>
        </pc:spChg>
        <pc:spChg chg="mod">
          <ac:chgData name="Todd Riley" userId="7420a7f2-587f-49a5-875e-cce499df2720" providerId="ADAL" clId="{1670F535-A00D-4211-A958-AD8834D212C0}" dt="2022-03-14T14:31:28.882" v="745" actId="164"/>
          <ac:spMkLst>
            <pc:docMk/>
            <pc:sldMk cId="1923903013" sldId="1654"/>
            <ac:spMk id="7" creationId="{3C3CCB39-8635-49BF-844C-20B896AABD52}"/>
          </ac:spMkLst>
        </pc:spChg>
        <pc:spChg chg="mod">
          <ac:chgData name="Todd Riley" userId="7420a7f2-587f-49a5-875e-cce499df2720" providerId="ADAL" clId="{1670F535-A00D-4211-A958-AD8834D212C0}" dt="2022-03-14T14:31:28.882" v="745" actId="164"/>
          <ac:spMkLst>
            <pc:docMk/>
            <pc:sldMk cId="1923903013" sldId="1654"/>
            <ac:spMk id="10" creationId="{BA37E020-31E3-42CB-835F-17B54846D95D}"/>
          </ac:spMkLst>
        </pc:spChg>
        <pc:spChg chg="mod">
          <ac:chgData name="Todd Riley" userId="7420a7f2-587f-49a5-875e-cce499df2720" providerId="ADAL" clId="{1670F535-A00D-4211-A958-AD8834D212C0}" dt="2022-03-14T14:31:28.882" v="745" actId="164"/>
          <ac:spMkLst>
            <pc:docMk/>
            <pc:sldMk cId="1923903013" sldId="1654"/>
            <ac:spMk id="13" creationId="{4C0FA290-1EF4-4D1D-9556-B86AFAC43824}"/>
          </ac:spMkLst>
        </pc:spChg>
        <pc:spChg chg="add mod">
          <ac:chgData name="Todd Riley" userId="7420a7f2-587f-49a5-875e-cce499df2720" providerId="ADAL" clId="{1670F535-A00D-4211-A958-AD8834D212C0}" dt="2022-03-14T14:35:12.007" v="814" actId="1076"/>
          <ac:spMkLst>
            <pc:docMk/>
            <pc:sldMk cId="1923903013" sldId="1654"/>
            <ac:spMk id="14" creationId="{47B0F45A-C663-445F-A732-BE4685F536AD}"/>
          </ac:spMkLst>
        </pc:spChg>
        <pc:spChg chg="mod">
          <ac:chgData name="Todd Riley" userId="7420a7f2-587f-49a5-875e-cce499df2720" providerId="ADAL" clId="{1670F535-A00D-4211-A958-AD8834D212C0}" dt="2022-03-14T14:31:28.882" v="745" actId="164"/>
          <ac:spMkLst>
            <pc:docMk/>
            <pc:sldMk cId="1923903013" sldId="1654"/>
            <ac:spMk id="15" creationId="{FE0B8058-76E2-48FD-B9E3-83EA0E913801}"/>
          </ac:spMkLst>
        </pc:spChg>
        <pc:spChg chg="mod">
          <ac:chgData name="Todd Riley" userId="7420a7f2-587f-49a5-875e-cce499df2720" providerId="ADAL" clId="{1670F535-A00D-4211-A958-AD8834D212C0}" dt="2022-03-14T14:31:28.882" v="745" actId="164"/>
          <ac:spMkLst>
            <pc:docMk/>
            <pc:sldMk cId="1923903013" sldId="1654"/>
            <ac:spMk id="16" creationId="{3B9C9CB6-12E6-466B-B657-74848DBB417B}"/>
          </ac:spMkLst>
        </pc:spChg>
        <pc:spChg chg="mod">
          <ac:chgData name="Todd Riley" userId="7420a7f2-587f-49a5-875e-cce499df2720" providerId="ADAL" clId="{1670F535-A00D-4211-A958-AD8834D212C0}" dt="2022-03-14T14:31:28.882" v="745" actId="164"/>
          <ac:spMkLst>
            <pc:docMk/>
            <pc:sldMk cId="1923903013" sldId="1654"/>
            <ac:spMk id="17" creationId="{502F8252-CCA6-4FA4-A298-8421FDC0EA4C}"/>
          </ac:spMkLst>
        </pc:spChg>
        <pc:spChg chg="mod">
          <ac:chgData name="Todd Riley" userId="7420a7f2-587f-49a5-875e-cce499df2720" providerId="ADAL" clId="{1670F535-A00D-4211-A958-AD8834D212C0}" dt="2022-03-14T14:32:30.695" v="751" actId="1076"/>
          <ac:spMkLst>
            <pc:docMk/>
            <pc:sldMk cId="1923903013" sldId="1654"/>
            <ac:spMk id="18" creationId="{5E5814C6-35EF-4C1D-9003-7BE8373579AC}"/>
          </ac:spMkLst>
        </pc:spChg>
        <pc:spChg chg="add mod">
          <ac:chgData name="Todd Riley" userId="7420a7f2-587f-49a5-875e-cce499df2720" providerId="ADAL" clId="{1670F535-A00D-4211-A958-AD8834D212C0}" dt="2022-03-14T14:34:52.882" v="811" actId="14100"/>
          <ac:spMkLst>
            <pc:docMk/>
            <pc:sldMk cId="1923903013" sldId="1654"/>
            <ac:spMk id="19" creationId="{71C26CA4-B167-41EF-BFF8-7D77D8382BA9}"/>
          </ac:spMkLst>
        </pc:spChg>
        <pc:grpChg chg="add mod">
          <ac:chgData name="Todd Riley" userId="7420a7f2-587f-49a5-875e-cce499df2720" providerId="ADAL" clId="{1670F535-A00D-4211-A958-AD8834D212C0}" dt="2022-03-14T14:31:33.989" v="746" actId="1076"/>
          <ac:grpSpMkLst>
            <pc:docMk/>
            <pc:sldMk cId="1923903013" sldId="1654"/>
            <ac:grpSpMk id="11" creationId="{9B751E53-68F4-4F1F-85CE-8EC37F386A5A}"/>
          </ac:grpSpMkLst>
        </pc:grpChg>
        <pc:picChg chg="mod">
          <ac:chgData name="Todd Riley" userId="7420a7f2-587f-49a5-875e-cce499df2720" providerId="ADAL" clId="{1670F535-A00D-4211-A958-AD8834D212C0}" dt="2022-03-14T14:31:28.882" v="745" actId="164"/>
          <ac:picMkLst>
            <pc:docMk/>
            <pc:sldMk cId="1923903013" sldId="1654"/>
            <ac:picMk id="3" creationId="{07FD3440-2DB3-4F0A-B514-B2A422FC3BF5}"/>
          </ac:picMkLst>
        </pc:picChg>
        <pc:picChg chg="mod">
          <ac:chgData name="Todd Riley" userId="7420a7f2-587f-49a5-875e-cce499df2720" providerId="ADAL" clId="{1670F535-A00D-4211-A958-AD8834D212C0}" dt="2022-03-14T14:31:28.882" v="745" actId="164"/>
          <ac:picMkLst>
            <pc:docMk/>
            <pc:sldMk cId="1923903013" sldId="1654"/>
            <ac:picMk id="6" creationId="{8E9F9B05-D78D-47F4-AC23-BAC58F243505}"/>
          </ac:picMkLst>
        </pc:picChg>
        <pc:picChg chg="mod">
          <ac:chgData name="Todd Riley" userId="7420a7f2-587f-49a5-875e-cce499df2720" providerId="ADAL" clId="{1670F535-A00D-4211-A958-AD8834D212C0}" dt="2022-03-14T14:31:28.882" v="745" actId="164"/>
          <ac:picMkLst>
            <pc:docMk/>
            <pc:sldMk cId="1923903013" sldId="1654"/>
            <ac:picMk id="8" creationId="{DA248719-FD35-4151-95C2-9C4FD7E10832}"/>
          </ac:picMkLst>
        </pc:picChg>
        <pc:picChg chg="mod">
          <ac:chgData name="Todd Riley" userId="7420a7f2-587f-49a5-875e-cce499df2720" providerId="ADAL" clId="{1670F535-A00D-4211-A958-AD8834D212C0}" dt="2022-03-14T14:31:28.882" v="745" actId="164"/>
          <ac:picMkLst>
            <pc:docMk/>
            <pc:sldMk cId="1923903013" sldId="1654"/>
            <ac:picMk id="9" creationId="{224F1915-C798-47F8-AAAC-F8726D6683CA}"/>
          </ac:picMkLst>
        </pc:picChg>
        <pc:cxnChg chg="mod">
          <ac:chgData name="Todd Riley" userId="7420a7f2-587f-49a5-875e-cce499df2720" providerId="ADAL" clId="{1670F535-A00D-4211-A958-AD8834D212C0}" dt="2022-03-14T14:31:28.882" v="745" actId="164"/>
          <ac:cxnSpMkLst>
            <pc:docMk/>
            <pc:sldMk cId="1923903013" sldId="1654"/>
            <ac:cxnSpMk id="12" creationId="{AB0CF8D7-A334-4D70-A0BC-5FCFDCC2A9E3}"/>
          </ac:cxnSpMkLst>
        </pc:cxnChg>
      </pc:sldChg>
      <pc:sldChg chg="addSp delSp modSp mod modAnim">
        <pc:chgData name="Todd Riley" userId="7420a7f2-587f-49a5-875e-cce499df2720" providerId="ADAL" clId="{1670F535-A00D-4211-A958-AD8834D212C0}" dt="2022-03-14T19:26:12.019" v="820" actId="20577"/>
        <pc:sldMkLst>
          <pc:docMk/>
          <pc:sldMk cId="241929937" sldId="1659"/>
        </pc:sldMkLst>
        <pc:spChg chg="add del mod">
          <ac:chgData name="Todd Riley" userId="7420a7f2-587f-49a5-875e-cce499df2720" providerId="ADAL" clId="{1670F535-A00D-4211-A958-AD8834D212C0}" dt="2022-03-14T19:26:12.019" v="820" actId="20577"/>
          <ac:spMkLst>
            <pc:docMk/>
            <pc:sldMk cId="241929937" sldId="1659"/>
            <ac:spMk id="9" creationId="{E6813351-B10E-4483-B02C-6910B184EAE0}"/>
          </ac:spMkLst>
        </pc:spChg>
        <pc:graphicFrameChg chg="modGraphic">
          <ac:chgData name="Todd Riley" userId="7420a7f2-587f-49a5-875e-cce499df2720" providerId="ADAL" clId="{1670F535-A00D-4211-A958-AD8834D212C0}" dt="2022-03-14T13:50:10.480" v="405" actId="14100"/>
          <ac:graphicFrameMkLst>
            <pc:docMk/>
            <pc:sldMk cId="241929937" sldId="1659"/>
            <ac:graphicFrameMk id="8" creationId="{1430801F-5A8B-44D6-B551-2D9AD6225BB0}"/>
          </ac:graphicFrameMkLst>
        </pc:graphicFrameChg>
        <pc:picChg chg="mod">
          <ac:chgData name="Todd Riley" userId="7420a7f2-587f-49a5-875e-cce499df2720" providerId="ADAL" clId="{1670F535-A00D-4211-A958-AD8834D212C0}" dt="2022-03-14T13:52:28.630" v="540" actId="1076"/>
          <ac:picMkLst>
            <pc:docMk/>
            <pc:sldMk cId="241929937" sldId="1659"/>
            <ac:picMk id="5" creationId="{0FF50624-0286-417A-B965-73F7836E6AFE}"/>
          </ac:picMkLst>
        </pc:picChg>
      </pc:sldChg>
      <pc:sldChg chg="modSp mod">
        <pc:chgData name="Todd Riley" userId="7420a7f2-587f-49a5-875e-cce499df2720" providerId="ADAL" clId="{1670F535-A00D-4211-A958-AD8834D212C0}" dt="2022-03-14T13:21:41.933" v="131" actId="6549"/>
        <pc:sldMkLst>
          <pc:docMk/>
          <pc:sldMk cId="4212621763" sldId="1665"/>
        </pc:sldMkLst>
        <pc:spChg chg="mod">
          <ac:chgData name="Todd Riley" userId="7420a7f2-587f-49a5-875e-cce499df2720" providerId="ADAL" clId="{1670F535-A00D-4211-A958-AD8834D212C0}" dt="2022-03-14T13:21:21.728" v="129" actId="20577"/>
          <ac:spMkLst>
            <pc:docMk/>
            <pc:sldMk cId="4212621763" sldId="1665"/>
            <ac:spMk id="2" creationId="{73056462-B439-4075-B335-20D7D1C055E4}"/>
          </ac:spMkLst>
        </pc:spChg>
        <pc:spChg chg="mod">
          <ac:chgData name="Todd Riley" userId="7420a7f2-587f-49a5-875e-cce499df2720" providerId="ADAL" clId="{1670F535-A00D-4211-A958-AD8834D212C0}" dt="2022-03-14T13:21:41.933" v="131" actId="6549"/>
          <ac:spMkLst>
            <pc:docMk/>
            <pc:sldMk cId="4212621763" sldId="1665"/>
            <ac:spMk id="7" creationId="{0437B9E6-FCCE-439E-AF2C-6F50763D868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43343" cy="467072"/>
          </a:xfrm>
          <a:prstGeom prst="rect">
            <a:avLst/>
          </a:prstGeom>
        </p:spPr>
        <p:txBody>
          <a:bodyPr vert="horz" lIns="93315" tIns="46658" rIns="93315" bIns="46658" rtlCol="0"/>
          <a:lstStyle>
            <a:lvl1pPr algn="l">
              <a:defRPr sz="1200"/>
            </a:lvl1pPr>
          </a:lstStyle>
          <a:p>
            <a:endParaRPr lang="en-US"/>
          </a:p>
        </p:txBody>
      </p:sp>
      <p:sp>
        <p:nvSpPr>
          <p:cNvPr id="3" name="Date Placeholder 2"/>
          <p:cNvSpPr>
            <a:spLocks noGrp="1"/>
          </p:cNvSpPr>
          <p:nvPr>
            <p:ph type="dt" idx="1"/>
          </p:nvPr>
        </p:nvSpPr>
        <p:spPr>
          <a:xfrm>
            <a:off x="3978133" y="1"/>
            <a:ext cx="3043343" cy="467072"/>
          </a:xfrm>
          <a:prstGeom prst="rect">
            <a:avLst/>
          </a:prstGeom>
        </p:spPr>
        <p:txBody>
          <a:bodyPr vert="horz" lIns="93315" tIns="46658" rIns="93315" bIns="46658" rtlCol="0"/>
          <a:lstStyle>
            <a:lvl1pPr algn="r">
              <a:defRPr sz="1200"/>
            </a:lvl1pPr>
          </a:lstStyle>
          <a:p>
            <a:fld id="{FF9F5247-0A2C-4182-9CAB-954040C12A3E}" type="datetimeFigureOut">
              <a:rPr lang="en-US" smtClean="0"/>
              <a:t>9/26/2022</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15" tIns="46658" rIns="93315" bIns="46658"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15" tIns="46658" rIns="93315" bIns="4665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42031"/>
            <a:ext cx="3043343" cy="467071"/>
          </a:xfrm>
          <a:prstGeom prst="rect">
            <a:avLst/>
          </a:prstGeom>
        </p:spPr>
        <p:txBody>
          <a:bodyPr vert="horz" lIns="93315" tIns="46658" rIns="93315" bIns="46658" rtlCol="0" anchor="b"/>
          <a:lstStyle>
            <a:lvl1pPr algn="l">
              <a:defRPr sz="1200"/>
            </a:lvl1pPr>
          </a:lstStyle>
          <a:p>
            <a:endParaRPr lang="en-US"/>
          </a:p>
        </p:txBody>
      </p:sp>
      <p:sp>
        <p:nvSpPr>
          <p:cNvPr id="7" name="Slide Number Placeholder 6"/>
          <p:cNvSpPr>
            <a:spLocks noGrp="1"/>
          </p:cNvSpPr>
          <p:nvPr>
            <p:ph type="sldNum" sz="quarter" idx="5"/>
          </p:nvPr>
        </p:nvSpPr>
        <p:spPr>
          <a:xfrm>
            <a:off x="3978133" y="8842031"/>
            <a:ext cx="3043343" cy="467071"/>
          </a:xfrm>
          <a:prstGeom prst="rect">
            <a:avLst/>
          </a:prstGeom>
        </p:spPr>
        <p:txBody>
          <a:bodyPr vert="horz" lIns="93315" tIns="46658" rIns="93315" bIns="46658" rtlCol="0" anchor="b"/>
          <a:lstStyle>
            <a:lvl1pPr algn="r">
              <a:defRPr sz="1200"/>
            </a:lvl1pPr>
          </a:lstStyle>
          <a:p>
            <a:fld id="{EBED9444-1717-43F4-80CA-E4F7B71B7E35}" type="slidenum">
              <a:rPr lang="en-US" smtClean="0"/>
              <a:t>‹#›</a:t>
            </a:fld>
            <a:endParaRPr lang="en-US"/>
          </a:p>
        </p:txBody>
      </p:sp>
    </p:spTree>
    <p:extLst>
      <p:ext uri="{BB962C8B-B14F-4D97-AF65-F5344CB8AC3E}">
        <p14:creationId xmlns:p14="http://schemas.microsoft.com/office/powerpoint/2010/main" val="2773892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33149" fontAlgn="base">
              <a:spcBef>
                <a:spcPct val="0"/>
              </a:spcBef>
              <a:spcAft>
                <a:spcPct val="0"/>
              </a:spcAft>
              <a:defRPr/>
            </a:pPr>
            <a:fld id="{D7951B08-29DD-41D9-AB82-C6FE1CB892A3}" type="slidenum">
              <a:rPr lang="en-US" sz="1900">
                <a:solidFill>
                  <a:srgbClr val="000000"/>
                </a:solidFill>
                <a:latin typeface="Arial" charset="0"/>
              </a:rPr>
              <a:pPr defTabSz="933149" fontAlgn="base">
                <a:spcBef>
                  <a:spcPct val="0"/>
                </a:spcBef>
                <a:spcAft>
                  <a:spcPct val="0"/>
                </a:spcAft>
                <a:defRPr/>
              </a:pPr>
              <a:t>2</a:t>
            </a:fld>
            <a:endParaRPr lang="en-US" sz="1900">
              <a:solidFill>
                <a:srgbClr val="000000"/>
              </a:solidFill>
              <a:latin typeface="Arial" charset="0"/>
            </a:endParaRPr>
          </a:p>
        </p:txBody>
      </p:sp>
    </p:spTree>
    <p:extLst>
      <p:ext uri="{BB962C8B-B14F-4D97-AF65-F5344CB8AC3E}">
        <p14:creationId xmlns:p14="http://schemas.microsoft.com/office/powerpoint/2010/main" val="1368643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Maersk Ransomware Attack</a:t>
            </a:r>
          </a:p>
          <a:p>
            <a:r>
              <a:rPr lang="en-US" dirty="0"/>
              <a:t>ME Doc, software accounting software, is owned by </a:t>
            </a:r>
            <a:r>
              <a:rPr lang="en-US" dirty="0" err="1"/>
              <a:t>Linkos</a:t>
            </a:r>
            <a:r>
              <a:rPr lang="en-US" dirty="0"/>
              <a:t> Group who got hacked.</a:t>
            </a:r>
          </a:p>
          <a:p>
            <a:r>
              <a:rPr lang="en-US" dirty="0"/>
              <a:t>Subsequent update of ME Doc contained patches AND the malware.</a:t>
            </a:r>
          </a:p>
          <a:p>
            <a:r>
              <a:rPr lang="en-US" dirty="0"/>
              <a:t>49,000 PCs,</a:t>
            </a:r>
          </a:p>
          <a:p>
            <a:r>
              <a:rPr lang="en-US" dirty="0"/>
              <a:t> 7,000 Servers,</a:t>
            </a:r>
          </a:p>
          <a:p>
            <a:r>
              <a:rPr lang="en-US" dirty="0"/>
              <a:t>    149 Domain controllers </a:t>
            </a:r>
          </a:p>
          <a:p>
            <a:r>
              <a:rPr lang="en-US" dirty="0"/>
              <a:t>All backups gone, all Business systems, No idea of shipments, customers, invoices, etc.</a:t>
            </a:r>
          </a:p>
          <a:p>
            <a:r>
              <a:rPr lang="en-US" dirty="0"/>
              <a:t>Encrypted in 7 minutes took several weeks to recover.</a:t>
            </a:r>
          </a:p>
          <a:p>
            <a:endParaRPr lang="en-US" dirty="0"/>
          </a:p>
          <a:p>
            <a:r>
              <a:rPr lang="en-US" dirty="0"/>
              <a:t>Luckily, due to a power outages, 1 DC was still in tact in Ghana, Africa. The recovery/rebuild was taking place in the UK, but the Ghana IT associate didn’t have a Visa to the UK.  So an IT guy from UK met the Ghana IT guy in Nigeria to get the only copy of the domain controller.</a:t>
            </a:r>
          </a:p>
          <a:p>
            <a:endParaRPr lang="en-US" dirty="0"/>
          </a:p>
          <a:p>
            <a:r>
              <a:rPr lang="en-US" b="1" dirty="0"/>
              <a:t>Protections:</a:t>
            </a:r>
          </a:p>
          <a:p>
            <a:r>
              <a:rPr lang="en-US" dirty="0"/>
              <a:t>Intrusion Prevention Systems (IPS)</a:t>
            </a:r>
          </a:p>
          <a:p>
            <a:r>
              <a:rPr lang="en-US" dirty="0"/>
              <a:t>Cold storage backups</a:t>
            </a:r>
          </a:p>
          <a:p>
            <a:r>
              <a:rPr lang="en-US" dirty="0"/>
              <a:t>Network segmentation</a:t>
            </a:r>
          </a:p>
          <a:p>
            <a:r>
              <a:rPr lang="en-US" dirty="0"/>
              <a:t>Different admin passwords (PAM) on each server</a:t>
            </a:r>
          </a:p>
          <a:p>
            <a:r>
              <a:rPr lang="en-US" dirty="0"/>
              <a:t>Regular vulnerability patching</a:t>
            </a:r>
          </a:p>
          <a:p>
            <a:endParaRPr lang="en-US" dirty="0"/>
          </a:p>
          <a:p>
            <a:endParaRPr lang="en-US" dirty="0"/>
          </a:p>
        </p:txBody>
      </p:sp>
      <p:sp>
        <p:nvSpPr>
          <p:cNvPr id="4" name="Slide Number Placeholder 3"/>
          <p:cNvSpPr>
            <a:spLocks noGrp="1"/>
          </p:cNvSpPr>
          <p:nvPr>
            <p:ph type="sldNum" sz="quarter" idx="5"/>
          </p:nvPr>
        </p:nvSpPr>
        <p:spPr/>
        <p:txBody>
          <a:bodyPr/>
          <a:lstStyle/>
          <a:p>
            <a:fld id="{EBED9444-1717-43F4-80CA-E4F7B71B7E35}" type="slidenum">
              <a:rPr lang="en-US" smtClean="0"/>
              <a:t>5</a:t>
            </a:fld>
            <a:endParaRPr lang="en-US"/>
          </a:p>
        </p:txBody>
      </p:sp>
    </p:spTree>
    <p:extLst>
      <p:ext uri="{BB962C8B-B14F-4D97-AF65-F5344CB8AC3E}">
        <p14:creationId xmlns:p14="http://schemas.microsoft.com/office/powerpoint/2010/main" val="1010316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thing to note,  Network Segmentation is just the FIRST layer of defense against Cyber Attack.  Other protective measures are still needed. For Example, Anti viruses on Servers and Laptops, disabling </a:t>
            </a:r>
            <a:r>
              <a:rPr lang="en-US" err="1"/>
              <a:t>usb</a:t>
            </a:r>
            <a:r>
              <a:rPr lang="en-US"/>
              <a:t> ports etc.  Implementing Network Segmentation will enable us to segment/disconnect an individual plant from other plants in case of an intrusion. </a:t>
            </a:r>
          </a:p>
        </p:txBody>
      </p:sp>
      <p:sp>
        <p:nvSpPr>
          <p:cNvPr id="4" name="Slide Number Placeholder 3"/>
          <p:cNvSpPr>
            <a:spLocks noGrp="1"/>
          </p:cNvSpPr>
          <p:nvPr>
            <p:ph type="sldNum" sz="quarter" idx="5"/>
          </p:nvPr>
        </p:nvSpPr>
        <p:spPr/>
        <p:txBody>
          <a:bodyPr/>
          <a:lstStyle/>
          <a:p>
            <a:fld id="{3BA60512-6634-4CFE-9016-C04A40D96929}" type="slidenum">
              <a:rPr lang="en-US" smtClean="0"/>
              <a:t>7</a:t>
            </a:fld>
            <a:endParaRPr lang="en-US"/>
          </a:p>
        </p:txBody>
      </p:sp>
    </p:spTree>
    <p:extLst>
      <p:ext uri="{BB962C8B-B14F-4D97-AF65-F5344CB8AC3E}">
        <p14:creationId xmlns:p14="http://schemas.microsoft.com/office/powerpoint/2010/main" val="2843203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ED9444-1717-43F4-80CA-E4F7B71B7E35}" type="slidenum">
              <a:rPr lang="en-US" smtClean="0"/>
              <a:t>15</a:t>
            </a:fld>
            <a:endParaRPr lang="en-US"/>
          </a:p>
        </p:txBody>
      </p:sp>
    </p:spTree>
    <p:extLst>
      <p:ext uri="{BB962C8B-B14F-4D97-AF65-F5344CB8AC3E}">
        <p14:creationId xmlns:p14="http://schemas.microsoft.com/office/powerpoint/2010/main" val="24194759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of the easier ways to explain the difference between hacked versus spoofed/impersonation is looking at Spiderman. On the left, we see Venom taking over Spiderman. This represents hacking. Hackers will manipulate their way into an account and take over that account. They may act like that individual or act irrationally, however, this can lead to friends and family identifying their may be a problem. When a hacker has this account, they will likely send malicious links or request money from friends/family.</a:t>
            </a:r>
          </a:p>
          <a:p>
            <a:endParaRPr lang="en-US"/>
          </a:p>
          <a:p>
            <a:r>
              <a:rPr lang="en-US"/>
              <a:t>Whereas spoofing/impersonation is two accounts that look similar to each other. The original account/spiderman (Tobey McGuire) likely has information that is not secured, which allows the impersonated account/2</a:t>
            </a:r>
            <a:r>
              <a:rPr lang="en-US" baseline="30000"/>
              <a:t>nd</a:t>
            </a:r>
            <a:r>
              <a:rPr lang="en-US"/>
              <a:t> spiderman (Andrew Garfield) to take that information and use it to recreate the account. When the impersonator recreates the account, they will send friend requests. The impersonator may attempt to chat after a request is accepted before sending a malicious link or request money. </a:t>
            </a:r>
          </a:p>
        </p:txBody>
      </p:sp>
      <p:sp>
        <p:nvSpPr>
          <p:cNvPr id="4" name="Slide Number Placeholder 3"/>
          <p:cNvSpPr>
            <a:spLocks noGrp="1"/>
          </p:cNvSpPr>
          <p:nvPr>
            <p:ph type="sldNum" sz="quarter" idx="5"/>
          </p:nvPr>
        </p:nvSpPr>
        <p:spPr/>
        <p:txBody>
          <a:bodyPr/>
          <a:lstStyle/>
          <a:p>
            <a:fld id="{A9E443F5-78F9-4EF2-8805-98E66DF14DEC}" type="slidenum">
              <a:rPr lang="en-US" smtClean="0"/>
              <a:t>24</a:t>
            </a:fld>
            <a:endParaRPr lang="en-US"/>
          </a:p>
        </p:txBody>
      </p:sp>
    </p:spTree>
    <p:extLst>
      <p:ext uri="{BB962C8B-B14F-4D97-AF65-F5344CB8AC3E}">
        <p14:creationId xmlns:p14="http://schemas.microsoft.com/office/powerpoint/2010/main" val="3440444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https://www.kallmaker.com/difference-hacking-spoofing-on-facebook/</a:t>
            </a:r>
          </a:p>
        </p:txBody>
      </p:sp>
      <p:sp>
        <p:nvSpPr>
          <p:cNvPr id="4" name="Slide Number Placeholder 3"/>
          <p:cNvSpPr>
            <a:spLocks noGrp="1"/>
          </p:cNvSpPr>
          <p:nvPr>
            <p:ph type="sldNum" sz="quarter" idx="5"/>
          </p:nvPr>
        </p:nvSpPr>
        <p:spPr/>
        <p:txBody>
          <a:bodyPr/>
          <a:lstStyle/>
          <a:p>
            <a:fld id="{A9E443F5-78F9-4EF2-8805-98E66DF14DEC}" type="slidenum">
              <a:rPr lang="en-US" smtClean="0"/>
              <a:t>26</a:t>
            </a:fld>
            <a:endParaRPr lang="en-US"/>
          </a:p>
        </p:txBody>
      </p:sp>
    </p:spTree>
    <p:extLst>
      <p:ext uri="{BB962C8B-B14F-4D97-AF65-F5344CB8AC3E}">
        <p14:creationId xmlns:p14="http://schemas.microsoft.com/office/powerpoint/2010/main" val="32409055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baseline="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6"/>
          <p:cNvSpPr>
            <a:spLocks noGrp="1"/>
          </p:cNvSpPr>
          <p:nvPr>
            <p:ph type="body" sz="quarter" idx="10" hasCustomPrompt="1"/>
          </p:nvPr>
        </p:nvSpPr>
        <p:spPr>
          <a:xfrm>
            <a:off x="406401" y="6324600"/>
            <a:ext cx="9254308" cy="381000"/>
          </a:xfrm>
        </p:spPr>
        <p:txBody>
          <a:bodyPr anchor="ctr">
            <a:normAutofit/>
          </a:bodyPr>
          <a:lstStyle>
            <a:lvl1pPr marL="0" indent="0" algn="ctr">
              <a:buNone/>
              <a:defRPr sz="1800" cap="none" baseline="0">
                <a:solidFill>
                  <a:srgbClr val="FEDE00"/>
                </a:solidFill>
                <a:latin typeface="+mj-lt"/>
              </a:defRPr>
            </a:lvl1pPr>
            <a:lvl2pPr algn="ctr">
              <a:defRPr/>
            </a:lvl2pPr>
            <a:lvl3pPr algn="ctr">
              <a:defRPr/>
            </a:lvl3pPr>
            <a:lvl4pPr algn="ctr">
              <a:defRPr/>
            </a:lvl4pPr>
            <a:lvl5pPr algn="ctr">
              <a:defRPr/>
            </a:lvl5pPr>
          </a:lstStyle>
          <a:p>
            <a:pPr lvl="0"/>
            <a:r>
              <a:rPr lang="en-US"/>
              <a:t>Click to edit master text styles</a:t>
            </a:r>
          </a:p>
        </p:txBody>
      </p:sp>
      <p:sp>
        <p:nvSpPr>
          <p:cNvPr id="5" name="Slide Number Placeholder 8"/>
          <p:cNvSpPr>
            <a:spLocks noGrp="1"/>
          </p:cNvSpPr>
          <p:nvPr>
            <p:ph type="sldNum" sz="quarter" idx="12"/>
          </p:nvPr>
        </p:nvSpPr>
        <p:spPr>
          <a:xfrm>
            <a:off x="228601" y="6324602"/>
            <a:ext cx="607423" cy="365125"/>
          </a:xfrm>
          <a:prstGeom prst="rect">
            <a:avLst/>
          </a:prstGeom>
        </p:spPr>
        <p:txBody>
          <a:bodyPr anchor="ctr"/>
          <a:lstStyle>
            <a:lvl1pPr>
              <a:defRPr sz="1200">
                <a:solidFill>
                  <a:schemeClr val="bg1"/>
                </a:solidFill>
                <a:latin typeface="+mj-lt"/>
              </a:defRPr>
            </a:lvl1pPr>
          </a:lstStyle>
          <a:p>
            <a:pPr>
              <a:defRPr/>
            </a:pPr>
            <a:fld id="{8E9558DF-DEDA-4718-AF92-DED94E2E8F7F}" type="slidenum">
              <a:rPr lang="en-US" smtClean="0">
                <a:solidFill>
                  <a:prstClr val="white"/>
                </a:solidFill>
              </a:rPr>
              <a:pPr>
                <a:defRPr/>
              </a:pPr>
              <a:t>‹#›</a:t>
            </a:fld>
            <a:endParaRPr lang="en-US">
              <a:solidFill>
                <a:prstClr val="white"/>
              </a:solidFill>
            </a:endParaRPr>
          </a:p>
        </p:txBody>
      </p:sp>
      <p:cxnSp>
        <p:nvCxnSpPr>
          <p:cNvPr id="6" name="Straight Connector 5"/>
          <p:cNvCxnSpPr/>
          <p:nvPr userDrawn="1"/>
        </p:nvCxnSpPr>
        <p:spPr>
          <a:xfrm>
            <a:off x="406400" y="844731"/>
            <a:ext cx="113792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7277181"/>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A4CCB-3C0B-4F7F-B395-FDA15BCC23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67CF74-BBD5-457D-BABA-444C30FD81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7424AF-943B-474C-AF10-E1801E19D5DE}"/>
              </a:ext>
            </a:extLst>
          </p:cNvPr>
          <p:cNvSpPr>
            <a:spLocks noGrp="1"/>
          </p:cNvSpPr>
          <p:nvPr>
            <p:ph type="dt" sz="half" idx="10"/>
          </p:nvPr>
        </p:nvSpPr>
        <p:spPr/>
        <p:txBody>
          <a:bodyPr/>
          <a:lstStyle/>
          <a:p>
            <a:fld id="{67396C49-4590-474D-9818-DEFC91283914}" type="datetimeFigureOut">
              <a:rPr lang="en-US" smtClean="0"/>
              <a:t>9/26/2022</a:t>
            </a:fld>
            <a:endParaRPr lang="en-US"/>
          </a:p>
        </p:txBody>
      </p:sp>
      <p:sp>
        <p:nvSpPr>
          <p:cNvPr id="5" name="Footer Placeholder 4">
            <a:extLst>
              <a:ext uri="{FF2B5EF4-FFF2-40B4-BE49-F238E27FC236}">
                <a16:creationId xmlns:a16="http://schemas.microsoft.com/office/drawing/2014/main" id="{B5667F48-EF04-45D4-8CEC-40B999004B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1E6D90-34D0-4F9C-B987-04D07C477CF7}"/>
              </a:ext>
            </a:extLst>
          </p:cNvPr>
          <p:cNvSpPr>
            <a:spLocks noGrp="1"/>
          </p:cNvSpPr>
          <p:nvPr>
            <p:ph type="sldNum" sz="quarter" idx="12"/>
          </p:nvPr>
        </p:nvSpPr>
        <p:spPr/>
        <p:txBody>
          <a:bodyPr/>
          <a:lstStyle/>
          <a:p>
            <a:fld id="{4CE9955E-CD66-4044-B89D-F3646D3C60C6}" type="slidenum">
              <a:rPr lang="en-US" smtClean="0"/>
              <a:t>‹#›</a:t>
            </a:fld>
            <a:endParaRPr lang="en-US"/>
          </a:p>
        </p:txBody>
      </p:sp>
    </p:spTree>
    <p:extLst>
      <p:ext uri="{BB962C8B-B14F-4D97-AF65-F5344CB8AC3E}">
        <p14:creationId xmlns:p14="http://schemas.microsoft.com/office/powerpoint/2010/main" val="2482301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8C789-252C-45D3-993E-EC268A744E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9B502F-EFE2-4817-9EC9-6DD7957C36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E10DD7-315D-4B55-9A30-88D9C9B820F9}"/>
              </a:ext>
            </a:extLst>
          </p:cNvPr>
          <p:cNvSpPr>
            <a:spLocks noGrp="1"/>
          </p:cNvSpPr>
          <p:nvPr>
            <p:ph type="dt" sz="half" idx="10"/>
          </p:nvPr>
        </p:nvSpPr>
        <p:spPr/>
        <p:txBody>
          <a:bodyPr/>
          <a:lstStyle/>
          <a:p>
            <a:fld id="{67396C49-4590-474D-9818-DEFC91283914}" type="datetimeFigureOut">
              <a:rPr lang="en-US" smtClean="0"/>
              <a:t>9/26/2022</a:t>
            </a:fld>
            <a:endParaRPr lang="en-US"/>
          </a:p>
        </p:txBody>
      </p:sp>
      <p:sp>
        <p:nvSpPr>
          <p:cNvPr id="5" name="Footer Placeholder 4">
            <a:extLst>
              <a:ext uri="{FF2B5EF4-FFF2-40B4-BE49-F238E27FC236}">
                <a16:creationId xmlns:a16="http://schemas.microsoft.com/office/drawing/2014/main" id="{EE0923EF-9922-4F03-9AD1-40DEAA6421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4B2FD0-BD23-41CC-922E-C9AFBC03386D}"/>
              </a:ext>
            </a:extLst>
          </p:cNvPr>
          <p:cNvSpPr>
            <a:spLocks noGrp="1"/>
          </p:cNvSpPr>
          <p:nvPr>
            <p:ph type="sldNum" sz="quarter" idx="12"/>
          </p:nvPr>
        </p:nvSpPr>
        <p:spPr/>
        <p:txBody>
          <a:bodyPr/>
          <a:lstStyle/>
          <a:p>
            <a:fld id="{4CE9955E-CD66-4044-B89D-F3646D3C60C6}" type="slidenum">
              <a:rPr lang="en-US" smtClean="0"/>
              <a:t>‹#›</a:t>
            </a:fld>
            <a:endParaRPr lang="en-US"/>
          </a:p>
        </p:txBody>
      </p:sp>
    </p:spTree>
    <p:extLst>
      <p:ext uri="{BB962C8B-B14F-4D97-AF65-F5344CB8AC3E}">
        <p14:creationId xmlns:p14="http://schemas.microsoft.com/office/powerpoint/2010/main" val="3647997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baseline="0"/>
            </a:lvl1pPr>
          </a:lstStyle>
          <a:p>
            <a:r>
              <a:rPr lang="en-US"/>
              <a:t>Click to edit Master title style</a:t>
            </a:r>
          </a:p>
        </p:txBody>
      </p:sp>
      <p:sp>
        <p:nvSpPr>
          <p:cNvPr id="5" name="Slide Number Placeholder 8"/>
          <p:cNvSpPr>
            <a:spLocks noGrp="1"/>
          </p:cNvSpPr>
          <p:nvPr>
            <p:ph type="sldNum" sz="quarter" idx="12"/>
          </p:nvPr>
        </p:nvSpPr>
        <p:spPr>
          <a:xfrm>
            <a:off x="228600" y="6324602"/>
            <a:ext cx="1676400" cy="365125"/>
          </a:xfrm>
          <a:prstGeom prst="rect">
            <a:avLst/>
          </a:prstGeom>
        </p:spPr>
        <p:txBody>
          <a:bodyPr anchor="ctr"/>
          <a:lstStyle>
            <a:lvl1pPr>
              <a:defRPr sz="1200">
                <a:solidFill>
                  <a:schemeClr val="bg1"/>
                </a:solidFill>
                <a:latin typeface="+mj-lt"/>
              </a:defRPr>
            </a:lvl1pPr>
          </a:lstStyle>
          <a:p>
            <a:pPr>
              <a:defRPr/>
            </a:pPr>
            <a:fld id="{8E9558DF-DEDA-4718-AF92-DED94E2E8F7F}" type="slidenum">
              <a:rPr lang="en-US" smtClean="0">
                <a:solidFill>
                  <a:prstClr val="white"/>
                </a:solidFill>
              </a:rPr>
              <a:pPr>
                <a:defRPr/>
              </a:pPr>
              <a:t>‹#›</a:t>
            </a:fld>
            <a:endParaRPr lang="en-US" dirty="0">
              <a:solidFill>
                <a:prstClr val="white"/>
              </a:solidFill>
            </a:endParaRPr>
          </a:p>
        </p:txBody>
      </p:sp>
      <p:cxnSp>
        <p:nvCxnSpPr>
          <p:cNvPr id="6" name="Straight Connector 5"/>
          <p:cNvCxnSpPr/>
          <p:nvPr userDrawn="1"/>
        </p:nvCxnSpPr>
        <p:spPr>
          <a:xfrm>
            <a:off x="406400" y="844731"/>
            <a:ext cx="113792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567157"/>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8"/>
          <p:cNvSpPr>
            <a:spLocks noGrp="1"/>
          </p:cNvSpPr>
          <p:nvPr>
            <p:ph type="sldNum" sz="quarter" idx="12"/>
          </p:nvPr>
        </p:nvSpPr>
        <p:spPr>
          <a:xfrm>
            <a:off x="228600" y="6324602"/>
            <a:ext cx="2844800" cy="365125"/>
          </a:xfrm>
          <a:prstGeom prst="rect">
            <a:avLst/>
          </a:prstGeom>
        </p:spPr>
        <p:txBody>
          <a:bodyPr anchor="ctr"/>
          <a:lstStyle>
            <a:lvl1pPr>
              <a:defRPr sz="1200">
                <a:solidFill>
                  <a:schemeClr val="bg1"/>
                </a:solidFill>
                <a:latin typeface="+mj-lt"/>
              </a:defRPr>
            </a:lvl1pPr>
          </a:lstStyle>
          <a:p>
            <a:fld id="{42B6A8F1-9F59-4416-B9A3-900E59F7557B}" type="slidenum">
              <a:rPr lang="en-US" smtClean="0">
                <a:solidFill>
                  <a:prstClr val="white"/>
                </a:solidFill>
              </a:rPr>
              <a:pPr/>
              <a:t>‹#›</a:t>
            </a:fld>
            <a:endParaRPr lang="en-US">
              <a:solidFill>
                <a:prstClr val="white"/>
              </a:solidFill>
            </a:endParaRPr>
          </a:p>
        </p:txBody>
      </p:sp>
      <p:cxnSp>
        <p:nvCxnSpPr>
          <p:cNvPr id="10" name="Straight Connector 9"/>
          <p:cNvCxnSpPr/>
          <p:nvPr userDrawn="1"/>
        </p:nvCxnSpPr>
        <p:spPr>
          <a:xfrm>
            <a:off x="406400" y="844731"/>
            <a:ext cx="113792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396920"/>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7" name="Slide Number Placeholder 8"/>
          <p:cNvSpPr>
            <a:spLocks noGrp="1"/>
          </p:cNvSpPr>
          <p:nvPr>
            <p:ph type="sldNum" sz="quarter" idx="12"/>
          </p:nvPr>
        </p:nvSpPr>
        <p:spPr>
          <a:xfrm>
            <a:off x="228600" y="6324602"/>
            <a:ext cx="2844800" cy="365125"/>
          </a:xfrm>
          <a:prstGeom prst="rect">
            <a:avLst/>
          </a:prstGeom>
        </p:spPr>
        <p:txBody>
          <a:bodyPr anchor="ctr"/>
          <a:lstStyle>
            <a:lvl1pPr>
              <a:defRPr sz="1200">
                <a:solidFill>
                  <a:schemeClr val="bg1"/>
                </a:solidFill>
                <a:latin typeface="+mj-lt"/>
              </a:defRPr>
            </a:lvl1pPr>
          </a:lstStyle>
          <a:p>
            <a:pPr>
              <a:defRPr/>
            </a:pPr>
            <a:fld id="{8E9558DF-DEDA-4718-AF92-DED94E2E8F7F}"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9525771"/>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Slide Number Placeholder 8"/>
          <p:cNvSpPr>
            <a:spLocks noGrp="1"/>
          </p:cNvSpPr>
          <p:nvPr>
            <p:ph type="sldNum" sz="quarter" idx="12"/>
          </p:nvPr>
        </p:nvSpPr>
        <p:spPr>
          <a:xfrm>
            <a:off x="228600" y="6324602"/>
            <a:ext cx="2844800" cy="365125"/>
          </a:xfrm>
          <a:prstGeom prst="rect">
            <a:avLst/>
          </a:prstGeom>
        </p:spPr>
        <p:txBody>
          <a:bodyPr anchor="ctr"/>
          <a:lstStyle>
            <a:lvl1pPr>
              <a:defRPr sz="1200">
                <a:solidFill>
                  <a:schemeClr val="bg1"/>
                </a:solidFill>
                <a:latin typeface="+mj-lt"/>
              </a:defRPr>
            </a:lvl1pPr>
          </a:lstStyle>
          <a:p>
            <a:pPr>
              <a:defRPr/>
            </a:pPr>
            <a:fld id="{8E9558DF-DEDA-4718-AF92-DED94E2E8F7F}" type="slidenum">
              <a:rPr lang="en-US" smtClean="0">
                <a:solidFill>
                  <a:prstClr val="white"/>
                </a:solidFill>
              </a:rPr>
              <a:pPr>
                <a:defRPr/>
              </a:pPr>
              <a:t>‹#›</a:t>
            </a:fld>
            <a:endParaRPr lang="en-US">
              <a:solidFill>
                <a:prstClr val="white"/>
              </a:solidFill>
            </a:endParaRPr>
          </a:p>
        </p:txBody>
      </p:sp>
      <p:sp>
        <p:nvSpPr>
          <p:cNvPr id="3" name="Text Placeholder 6"/>
          <p:cNvSpPr>
            <a:spLocks noGrp="1"/>
          </p:cNvSpPr>
          <p:nvPr>
            <p:ph type="body" sz="quarter" idx="10" hasCustomPrompt="1"/>
          </p:nvPr>
        </p:nvSpPr>
        <p:spPr>
          <a:xfrm>
            <a:off x="406401" y="6324600"/>
            <a:ext cx="9254308" cy="381000"/>
          </a:xfrm>
        </p:spPr>
        <p:txBody>
          <a:bodyPr anchor="ctr">
            <a:normAutofit/>
          </a:bodyPr>
          <a:lstStyle>
            <a:lvl1pPr marL="0" indent="0" algn="ctr">
              <a:buNone/>
              <a:defRPr sz="1800" cap="none" baseline="0">
                <a:solidFill>
                  <a:srgbClr val="FEDE00"/>
                </a:solidFill>
                <a:latin typeface="+mj-lt"/>
              </a:defRPr>
            </a:lvl1pPr>
            <a:lvl2pPr algn="ctr">
              <a:defRPr/>
            </a:lvl2pPr>
            <a:lvl3pPr algn="ctr">
              <a:defRPr/>
            </a:lvl3pPr>
            <a:lvl4pPr algn="ctr">
              <a:defRPr/>
            </a:lvl4pPr>
            <a:lvl5pPr algn="ctr">
              <a:defRPr/>
            </a:lvl5pPr>
          </a:lstStyle>
          <a:p>
            <a:pPr lvl="0"/>
            <a:r>
              <a:rPr lang="en-US"/>
              <a:t>Click to edit master text styles</a:t>
            </a:r>
          </a:p>
        </p:txBody>
      </p:sp>
    </p:spTree>
    <p:extLst>
      <p:ext uri="{BB962C8B-B14F-4D97-AF65-F5344CB8AC3E}">
        <p14:creationId xmlns:p14="http://schemas.microsoft.com/office/powerpoint/2010/main" val="2922525947"/>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GY blank">
    <p:spTree>
      <p:nvGrpSpPr>
        <p:cNvPr id="1" name=""/>
        <p:cNvGrpSpPr/>
        <p:nvPr/>
      </p:nvGrpSpPr>
      <p:grpSpPr>
        <a:xfrm>
          <a:off x="0" y="0"/>
          <a:ext cx="0" cy="0"/>
          <a:chOff x="0" y="0"/>
          <a:chExt cx="0" cy="0"/>
        </a:xfrm>
      </p:grpSpPr>
      <p:sp>
        <p:nvSpPr>
          <p:cNvPr id="3" name="Rectangle 2"/>
          <p:cNvSpPr/>
          <p:nvPr userDrawn="1"/>
        </p:nvSpPr>
        <p:spPr>
          <a:xfrm>
            <a:off x="3" y="0"/>
            <a:ext cx="12191999" cy="6858000"/>
          </a:xfrm>
          <a:prstGeom prst="rect">
            <a:avLst/>
          </a:prstGeom>
          <a:gradFill>
            <a:gsLst>
              <a:gs pos="0">
                <a:srgbClr val="000090"/>
              </a:gs>
              <a:gs pos="100000">
                <a:srgbClr val="2B4FFF"/>
              </a:gs>
              <a:gs pos="48000">
                <a:srgbClr val="0039C1"/>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pic>
        <p:nvPicPr>
          <p:cNvPr id="2" name="Picture 1" descr="background-line-pattern.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67" y="0"/>
            <a:ext cx="12189833" cy="685800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500893" y="1090085"/>
            <a:ext cx="7187503" cy="5767916"/>
          </a:xfrm>
          <a:prstGeom prst="rect">
            <a:avLst/>
          </a:prstGeom>
        </p:spPr>
      </p:pic>
    </p:spTree>
    <p:extLst>
      <p:ext uri="{BB962C8B-B14F-4D97-AF65-F5344CB8AC3E}">
        <p14:creationId xmlns:p14="http://schemas.microsoft.com/office/powerpoint/2010/main" val="1830778147"/>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84845" y="2514600"/>
            <a:ext cx="7280367" cy="2159000"/>
          </a:xfrm>
          <a:prstGeom prst="rect">
            <a:avLst/>
          </a:prstGeom>
        </p:spPr>
        <p:txBody>
          <a:bodyPr anchor="ctr">
            <a:normAutofit/>
          </a:bodyPr>
          <a:lstStyle>
            <a:lvl1pPr algn="ctr">
              <a:defRPr sz="3600" cap="all" baseline="0">
                <a:solidFill>
                  <a:schemeClr val="tx1">
                    <a:lumMod val="85000"/>
                    <a:lumOff val="15000"/>
                  </a:schemeClr>
                </a:solidFill>
              </a:defRPr>
            </a:lvl1pPr>
          </a:lstStyle>
          <a:p>
            <a:r>
              <a:rPr lang="en-US" dirty="0"/>
              <a:t>Click to edit Master title style</a:t>
            </a:r>
          </a:p>
        </p:txBody>
      </p:sp>
    </p:spTree>
    <p:extLst>
      <p:ext uri="{BB962C8B-B14F-4D97-AF65-F5344CB8AC3E}">
        <p14:creationId xmlns:p14="http://schemas.microsoft.com/office/powerpoint/2010/main" val="2523062695"/>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baseline="0"/>
            </a:lvl1pPr>
          </a:lstStyle>
          <a:p>
            <a:r>
              <a:rPr lang="en-US"/>
              <a:t>Click to edit Master title style</a:t>
            </a:r>
          </a:p>
        </p:txBody>
      </p:sp>
      <p:sp>
        <p:nvSpPr>
          <p:cNvPr id="8" name="Text Placeholder 6"/>
          <p:cNvSpPr>
            <a:spLocks noGrp="1"/>
          </p:cNvSpPr>
          <p:nvPr>
            <p:ph type="body" sz="quarter" idx="10" hasCustomPrompt="1"/>
          </p:nvPr>
        </p:nvSpPr>
        <p:spPr>
          <a:xfrm>
            <a:off x="1173192" y="6291072"/>
            <a:ext cx="9845616" cy="438912"/>
          </a:xfrm>
          <a:ln>
            <a:solidFill>
              <a:srgbClr val="2F6BA7"/>
            </a:solidFill>
          </a:ln>
        </p:spPr>
        <p:txBody>
          <a:bodyPr anchor="ctr">
            <a:noAutofit/>
          </a:bodyPr>
          <a:lstStyle>
            <a:lvl1pPr marL="0" indent="0" algn="ctr">
              <a:buNone/>
              <a:defRPr sz="1800" cap="none" baseline="0">
                <a:solidFill>
                  <a:schemeClr val="tx1"/>
                </a:solidFill>
                <a:latin typeface="+mj-lt"/>
              </a:defRPr>
            </a:lvl1pPr>
            <a:lvl2pPr algn="ctr">
              <a:defRPr/>
            </a:lvl2pPr>
            <a:lvl3pPr algn="ctr">
              <a:defRPr/>
            </a:lvl3pPr>
            <a:lvl4pPr algn="ctr">
              <a:defRPr/>
            </a:lvl4pPr>
            <a:lvl5pPr algn="ctr">
              <a:defRPr/>
            </a:lvl5pPr>
          </a:lstStyle>
          <a:p>
            <a:pPr lvl="0"/>
            <a:r>
              <a:rPr lang="en-US"/>
              <a:t>Click to edit master text styles</a:t>
            </a:r>
          </a:p>
        </p:txBody>
      </p:sp>
      <p:sp>
        <p:nvSpPr>
          <p:cNvPr id="5" name="Slide Number Placeholder 8"/>
          <p:cNvSpPr>
            <a:spLocks noGrp="1"/>
          </p:cNvSpPr>
          <p:nvPr>
            <p:ph type="sldNum" sz="quarter" idx="12"/>
          </p:nvPr>
        </p:nvSpPr>
        <p:spPr>
          <a:xfrm>
            <a:off x="406400" y="6324602"/>
            <a:ext cx="487680" cy="365125"/>
          </a:xfrm>
          <a:prstGeom prst="rect">
            <a:avLst/>
          </a:prstGeom>
        </p:spPr>
        <p:txBody>
          <a:bodyPr anchor="ctr"/>
          <a:lstStyle>
            <a:lvl1pPr>
              <a:defRPr sz="1200">
                <a:solidFill>
                  <a:schemeClr val="tx1"/>
                </a:solidFill>
                <a:latin typeface="+mj-lt"/>
              </a:defRPr>
            </a:lvl1pPr>
          </a:lstStyle>
          <a:p>
            <a:pPr>
              <a:defRPr/>
            </a:pPr>
            <a:fld id="{8E9558DF-DEDA-4718-AF92-DED94E2E8F7F}" type="slidenum">
              <a:rPr lang="en-US" smtClean="0"/>
              <a:pPr>
                <a:defRPr/>
              </a:pPr>
              <a:t>‹#›</a:t>
            </a:fld>
            <a:endParaRPr lang="en-US"/>
          </a:p>
        </p:txBody>
      </p:sp>
      <p:cxnSp>
        <p:nvCxnSpPr>
          <p:cNvPr id="6" name="Straight Connector 5"/>
          <p:cNvCxnSpPr/>
          <p:nvPr userDrawn="1"/>
        </p:nvCxnSpPr>
        <p:spPr>
          <a:xfrm>
            <a:off x="406400" y="844731"/>
            <a:ext cx="11379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150706135"/>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D80443D4-E1CC-48B8-8655-004640E6FAF6}" type="datetimeFigureOut">
              <a:rPr lang="en-US" smtClean="0"/>
              <a:pPr/>
              <a:t>9/26/2022</a:t>
            </a:fld>
            <a:endParaRPr lang="en-US"/>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FFD83412-093F-48FC-926C-3A1FB519199F}" type="slidenum">
              <a:rPr lang="en-US" smtClean="0"/>
              <a:pPr/>
              <a:t>‹#›</a:t>
            </a:fld>
            <a:endParaRPr lang="en-US"/>
          </a:p>
        </p:txBody>
      </p:sp>
    </p:spTree>
    <p:extLst>
      <p:ext uri="{BB962C8B-B14F-4D97-AF65-F5344CB8AC3E}">
        <p14:creationId xmlns:p14="http://schemas.microsoft.com/office/powerpoint/2010/main" val="1303670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6400" y="261257"/>
            <a:ext cx="11379200" cy="58347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06400" y="1111525"/>
            <a:ext cx="11379200" cy="41941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0C7B1AF7-D15D-4D90-90B2-BF1D3E7F43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30173826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8" r:id="rId5"/>
    <p:sldLayoutId id="2147483679" r:id="rId6"/>
    <p:sldLayoutId id="2147483680" r:id="rId7"/>
    <p:sldLayoutId id="2147483681" r:id="rId8"/>
    <p:sldLayoutId id="2147483682" r:id="rId9"/>
  </p:sldLayoutIdLst>
  <p:transition spd="med">
    <p:fade/>
  </p:transition>
  <p:hf hdr="0" ftr="0" dt="0"/>
  <p:txStyles>
    <p:titleStyle>
      <a:lvl1pPr algn="l" defTabSz="685800" rtl="0" eaLnBrk="1" latinLnBrk="0" hangingPunct="1">
        <a:lnSpc>
          <a:spcPct val="90000"/>
        </a:lnSpc>
        <a:spcBef>
          <a:spcPct val="0"/>
        </a:spcBef>
        <a:buNone/>
        <a:defRPr sz="3300" kern="1200" cap="all" baseline="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E55C8F-E9F6-45E4-8796-7529197874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EA33B75-F70A-4600-B845-C906108C54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E81F83-626F-49A9-B29B-0307A16ADC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396C49-4590-474D-9818-DEFC91283914}" type="datetimeFigureOut">
              <a:rPr lang="en-US" smtClean="0"/>
              <a:t>9/26/2022</a:t>
            </a:fld>
            <a:endParaRPr lang="en-US"/>
          </a:p>
        </p:txBody>
      </p:sp>
      <p:sp>
        <p:nvSpPr>
          <p:cNvPr id="5" name="Footer Placeholder 4">
            <a:extLst>
              <a:ext uri="{FF2B5EF4-FFF2-40B4-BE49-F238E27FC236}">
                <a16:creationId xmlns:a16="http://schemas.microsoft.com/office/drawing/2014/main" id="{D5422922-F15D-46F5-8E45-80CB3A2E53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33E1A3-2E3F-4069-8181-B8D27B7057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E9955E-CD66-4044-B89D-F3646D3C60C6}" type="slidenum">
              <a:rPr lang="en-US" smtClean="0"/>
              <a:t>‹#›</a:t>
            </a:fld>
            <a:endParaRPr lang="en-US"/>
          </a:p>
        </p:txBody>
      </p:sp>
    </p:spTree>
    <p:extLst>
      <p:ext uri="{BB962C8B-B14F-4D97-AF65-F5344CB8AC3E}">
        <p14:creationId xmlns:p14="http://schemas.microsoft.com/office/powerpoint/2010/main" val="474060017"/>
      </p:ext>
    </p:extLst>
  </p:cSld>
  <p:clrMap bg1="lt1" tx1="dk1" bg2="lt2" tx2="dk2" accent1="accent1" accent2="accent2" accent3="accent3" accent4="accent4" accent5="accent5" accent6="accent6" hlink="hlink" folHlink="folHlink"/>
  <p:sldLayoutIdLst>
    <p:sldLayoutId id="2147483650" r:id="rId1"/>
    <p:sldLayoutId id="214748364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linkedin.com/in/todd-riley-762683/" TargetMode="Externa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thycotic.com/resources/password-strength-checker/" TargetMode="Externa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s://haveibeenpwned.com/" TargetMode="Externa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s://www.facebook.com/help/131719720300233/" TargetMode="Externa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hyperlink" Target="https://www.facebook.com/help/115450405225661?helpref=uf_permalink" TargetMode="Externa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3.xml"/><Relationship Id="rId5" Type="http://schemas.openxmlformats.org/officeDocument/2006/relationships/image" Target="../media/image16.jpeg"/><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BFFFC-C391-47E0-B360-41AC525EB057}"/>
              </a:ext>
            </a:extLst>
          </p:cNvPr>
          <p:cNvSpPr>
            <a:spLocks noGrp="1"/>
          </p:cNvSpPr>
          <p:nvPr>
            <p:ph type="title"/>
          </p:nvPr>
        </p:nvSpPr>
        <p:spPr>
          <a:xfrm>
            <a:off x="1338870" y="55164"/>
            <a:ext cx="8534400" cy="766915"/>
          </a:xfrm>
        </p:spPr>
        <p:txBody>
          <a:bodyPr>
            <a:noAutofit/>
          </a:bodyPr>
          <a:lstStyle/>
          <a:p>
            <a:pPr algn="ctr"/>
            <a:r>
              <a:rPr lang="en-US" sz="2800" b="1" dirty="0">
                <a:latin typeface="Arial Narrow" panose="020B0606020202030204" pitchFamily="34" charset="0"/>
              </a:rPr>
              <a:t>Guest Speaker Introduction</a:t>
            </a:r>
            <a:br>
              <a:rPr lang="en-US" sz="2800" b="1" dirty="0">
                <a:latin typeface="Arial Narrow" panose="020B0606020202030204" pitchFamily="34" charset="0"/>
              </a:rPr>
            </a:br>
            <a:r>
              <a:rPr lang="en-US" sz="2400" b="1" dirty="0">
                <a:latin typeface="Arial Narrow" panose="020B0606020202030204" pitchFamily="34" charset="0"/>
              </a:rPr>
              <a:t>Cyber Security for Home, Work, &amp; Travel</a:t>
            </a:r>
            <a:endParaRPr lang="en-US" sz="2800" b="1" dirty="0">
              <a:latin typeface="Arial Narrow" panose="020B0606020202030204" pitchFamily="34" charset="0"/>
            </a:endParaRPr>
          </a:p>
        </p:txBody>
      </p:sp>
      <p:sp>
        <p:nvSpPr>
          <p:cNvPr id="4" name="Slide Number Placeholder 3">
            <a:extLst>
              <a:ext uri="{FF2B5EF4-FFF2-40B4-BE49-F238E27FC236}">
                <a16:creationId xmlns:a16="http://schemas.microsoft.com/office/drawing/2014/main" id="{0DFC730B-83A8-497B-8AEA-0A2663745CEE}"/>
              </a:ext>
            </a:extLst>
          </p:cNvPr>
          <p:cNvSpPr>
            <a:spLocks noGrp="1"/>
          </p:cNvSpPr>
          <p:nvPr>
            <p:ph type="sldNum" sz="quarter" idx="12"/>
          </p:nvPr>
        </p:nvSpPr>
        <p:spPr/>
        <p:txBody>
          <a:bodyPr/>
          <a:lstStyle/>
          <a:p>
            <a:fld id="{42B6A8F1-9F59-4416-B9A3-900E59F7557B}" type="slidenum">
              <a:rPr lang="en-US" smtClean="0">
                <a:solidFill>
                  <a:prstClr val="white"/>
                </a:solidFill>
              </a:rPr>
              <a:pPr/>
              <a:t>1</a:t>
            </a:fld>
            <a:endParaRPr lang="en-US">
              <a:solidFill>
                <a:prstClr val="white"/>
              </a:solidFill>
            </a:endParaRPr>
          </a:p>
        </p:txBody>
      </p:sp>
      <p:sp>
        <p:nvSpPr>
          <p:cNvPr id="23" name="Rectangle 22">
            <a:extLst>
              <a:ext uri="{FF2B5EF4-FFF2-40B4-BE49-F238E27FC236}">
                <a16:creationId xmlns:a16="http://schemas.microsoft.com/office/drawing/2014/main" id="{092BA9EB-4650-4928-93DE-F6FBC8C6D308}"/>
              </a:ext>
            </a:extLst>
          </p:cNvPr>
          <p:cNvSpPr/>
          <p:nvPr/>
        </p:nvSpPr>
        <p:spPr>
          <a:xfrm>
            <a:off x="3233621" y="4361237"/>
            <a:ext cx="5540928" cy="1169551"/>
          </a:xfrm>
          <a:prstGeom prst="rect">
            <a:avLst/>
          </a:prstGeom>
        </p:spPr>
        <p:txBody>
          <a:bodyPr wrap="square">
            <a:spAutoFit/>
          </a:bodyPr>
          <a:lstStyle/>
          <a:p>
            <a:r>
              <a:rPr lang="en-US" sz="1400" b="1" dirty="0">
                <a:solidFill>
                  <a:srgbClr val="44546A"/>
                </a:solidFill>
                <a:latin typeface="Barlow" panose="00000500000000000000" pitchFamily="2" charset="0"/>
                <a:ea typeface="Times New Roman" panose="02020603050405020304" pitchFamily="18" charset="0"/>
                <a:cs typeface="Times New Roman" panose="02020603050405020304" pitchFamily="18" charset="0"/>
              </a:rPr>
              <a:t>Todd E. Riley, CISM</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r>
              <a:rPr lang="en-US" sz="1400" b="1" dirty="0">
                <a:solidFill>
                  <a:srgbClr val="44546A"/>
                </a:solidFill>
                <a:latin typeface="Barlow" panose="00000500000000000000" pitchFamily="2" charset="0"/>
                <a:ea typeface="Times New Roman" panose="02020603050405020304" pitchFamily="18" charset="0"/>
                <a:cs typeface="Times New Roman" panose="02020603050405020304" pitchFamily="18" charset="0"/>
              </a:rPr>
              <a:t>Cyber Security Manufacturing Leader</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r>
              <a:rPr lang="en-US" sz="1400" dirty="0">
                <a:latin typeface="Barlow" panose="00000500000000000000" pitchFamily="2" charset="0"/>
                <a:ea typeface="Times New Roman" panose="02020603050405020304" pitchFamily="18" charset="0"/>
                <a:cs typeface="Times New Roman" panose="02020603050405020304" pitchFamily="18" charset="0"/>
              </a:rPr>
              <a:t>(330) 283-4166 (c) </a:t>
            </a:r>
          </a:p>
          <a:p>
            <a:r>
              <a:rPr lang="en-US" sz="1400" dirty="0">
                <a:latin typeface="Barlow" panose="00000500000000000000" pitchFamily="2" charset="0"/>
                <a:ea typeface="Calibri" panose="020F0502020204030204" pitchFamily="34" charset="0"/>
                <a:cs typeface="Times New Roman" panose="02020603050405020304" pitchFamily="18" charset="0"/>
              </a:rPr>
              <a:t>todd_riley@goodyear.com</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r>
              <a:rPr lang="en-US" sz="1400" dirty="0">
                <a:hlinkClick r:id="rId2"/>
              </a:rPr>
              <a:t>https://www.linkedin.com/in/todd-riley-762683/</a:t>
            </a:r>
            <a:endParaRPr lang="en-US" sz="1400" dirty="0"/>
          </a:p>
        </p:txBody>
      </p:sp>
      <p:pic>
        <p:nvPicPr>
          <p:cNvPr id="5" name="Picture 4">
            <a:extLst>
              <a:ext uri="{FF2B5EF4-FFF2-40B4-BE49-F238E27FC236}">
                <a16:creationId xmlns:a16="http://schemas.microsoft.com/office/drawing/2014/main" id="{AED2FBDE-4836-4B93-9205-B01738E39D47}"/>
              </a:ext>
            </a:extLst>
          </p:cNvPr>
          <p:cNvPicPr>
            <a:picLocks noChangeAspect="1"/>
          </p:cNvPicPr>
          <p:nvPr/>
        </p:nvPicPr>
        <p:blipFill>
          <a:blip r:embed="rId3"/>
          <a:stretch>
            <a:fillRect/>
          </a:stretch>
        </p:blipFill>
        <p:spPr>
          <a:xfrm>
            <a:off x="614481" y="1331782"/>
            <a:ext cx="1536639" cy="1494692"/>
          </a:xfrm>
          <a:prstGeom prst="rect">
            <a:avLst/>
          </a:prstGeom>
        </p:spPr>
      </p:pic>
      <p:sp>
        <p:nvSpPr>
          <p:cNvPr id="6" name="TextBox 5">
            <a:extLst>
              <a:ext uri="{FF2B5EF4-FFF2-40B4-BE49-F238E27FC236}">
                <a16:creationId xmlns:a16="http://schemas.microsoft.com/office/drawing/2014/main" id="{76F80E1A-5FDB-40D1-8876-E7176562F953}"/>
              </a:ext>
            </a:extLst>
          </p:cNvPr>
          <p:cNvSpPr txBox="1"/>
          <p:nvPr/>
        </p:nvSpPr>
        <p:spPr>
          <a:xfrm>
            <a:off x="2318730" y="1217350"/>
            <a:ext cx="7554540" cy="2585323"/>
          </a:xfrm>
          <a:prstGeom prst="rect">
            <a:avLst/>
          </a:prstGeom>
          <a:noFill/>
        </p:spPr>
        <p:txBody>
          <a:bodyPr wrap="square" rtlCol="0">
            <a:spAutoFit/>
          </a:bodyPr>
          <a:lstStyle/>
          <a:p>
            <a:r>
              <a:rPr lang="en-US" dirty="0">
                <a:solidFill>
                  <a:srgbClr val="000000"/>
                </a:solidFill>
                <a:latin typeface="Calibri" panose="020F0502020204030204" pitchFamily="34" charset="0"/>
                <a:ea typeface="Calibri" panose="020F0502020204030204" pitchFamily="34" charset="0"/>
              </a:rPr>
              <a:t>Todd Riley, Cyber Security Manufacturing Leader at Goodyear, is responsible for establishing the manufacturing cyber strategy, along with driving the implementation of cyber initiatives across Goodyear’s 60 factories worldwide.  He liaises with global manufacturing, engineering, IT, and local plant teams to increase Goodyear’s cyber defenses. Since 1988, Todd has held various positions throughout manufacturing IT.  He holds an Electrical Engineering degree from The University of Akron and lives in Green, Ohio with his wife Kerri, daughter Grace, and guinea pig </a:t>
            </a:r>
            <a:r>
              <a:rPr lang="en-US" dirty="0" err="1">
                <a:solidFill>
                  <a:srgbClr val="000000"/>
                </a:solidFill>
                <a:latin typeface="Calibri" panose="020F0502020204030204" pitchFamily="34" charset="0"/>
                <a:ea typeface="Calibri" panose="020F0502020204030204" pitchFamily="34" charset="0"/>
              </a:rPr>
              <a:t>Tchai</a:t>
            </a:r>
            <a:r>
              <a:rPr lang="en-US" dirty="0">
                <a:solidFill>
                  <a:srgbClr val="000000"/>
                </a:solidFill>
                <a:latin typeface="Calibri" panose="020F0502020204030204" pitchFamily="34" charset="0"/>
                <a:ea typeface="Calibri" panose="020F0502020204030204" pitchFamily="34" charset="0"/>
              </a:rPr>
              <a:t>.  Todd enjoys golfing, billiards, and bow hunting.</a:t>
            </a:r>
            <a:endParaRPr lang="en-US"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922731279"/>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BFFFC-C391-47E0-B360-41AC525EB057}"/>
              </a:ext>
            </a:extLst>
          </p:cNvPr>
          <p:cNvSpPr>
            <a:spLocks noGrp="1"/>
          </p:cNvSpPr>
          <p:nvPr>
            <p:ph type="title"/>
          </p:nvPr>
        </p:nvSpPr>
        <p:spPr>
          <a:xfrm>
            <a:off x="1828800" y="46373"/>
            <a:ext cx="8534400" cy="583474"/>
          </a:xfrm>
        </p:spPr>
        <p:txBody>
          <a:bodyPr>
            <a:noAutofit/>
          </a:bodyPr>
          <a:lstStyle/>
          <a:p>
            <a:r>
              <a:rPr lang="en-US" sz="2800" b="1" dirty="0">
                <a:latin typeface="Arial Narrow" panose="020B0606020202030204" pitchFamily="34" charset="0"/>
              </a:rPr>
              <a:t>Cyber Security Is Everyone’s Responsibility</a:t>
            </a:r>
            <a:endParaRPr lang="en-US" sz="2800" dirty="0"/>
          </a:p>
        </p:txBody>
      </p:sp>
      <p:sp>
        <p:nvSpPr>
          <p:cNvPr id="4" name="Slide Number Placeholder 3">
            <a:extLst>
              <a:ext uri="{FF2B5EF4-FFF2-40B4-BE49-F238E27FC236}">
                <a16:creationId xmlns:a16="http://schemas.microsoft.com/office/drawing/2014/main" id="{0DFC730B-83A8-497B-8AEA-0A2663745CEE}"/>
              </a:ext>
            </a:extLst>
          </p:cNvPr>
          <p:cNvSpPr>
            <a:spLocks noGrp="1"/>
          </p:cNvSpPr>
          <p:nvPr>
            <p:ph type="sldNum" sz="quarter" idx="12"/>
          </p:nvPr>
        </p:nvSpPr>
        <p:spPr/>
        <p:txBody>
          <a:bodyPr/>
          <a:lstStyle/>
          <a:p>
            <a:fld id="{42B6A8F1-9F59-4416-B9A3-900E59F7557B}" type="slidenum">
              <a:rPr lang="en-US" smtClean="0">
                <a:solidFill>
                  <a:prstClr val="white"/>
                </a:solidFill>
              </a:rPr>
              <a:pPr/>
              <a:t>10</a:t>
            </a:fld>
            <a:endParaRPr lang="en-US">
              <a:solidFill>
                <a:prstClr val="white"/>
              </a:solidFill>
            </a:endParaRPr>
          </a:p>
        </p:txBody>
      </p:sp>
      <p:grpSp>
        <p:nvGrpSpPr>
          <p:cNvPr id="5" name="Group 4">
            <a:extLst>
              <a:ext uri="{FF2B5EF4-FFF2-40B4-BE49-F238E27FC236}">
                <a16:creationId xmlns:a16="http://schemas.microsoft.com/office/drawing/2014/main" id="{BCFD1314-AB7B-43DE-B892-1ED03165DED8}"/>
              </a:ext>
            </a:extLst>
          </p:cNvPr>
          <p:cNvGrpSpPr/>
          <p:nvPr/>
        </p:nvGrpSpPr>
        <p:grpSpPr>
          <a:xfrm>
            <a:off x="678473" y="1012954"/>
            <a:ext cx="11922369" cy="4832092"/>
            <a:chOff x="41031" y="813298"/>
            <a:chExt cx="11922369" cy="4832092"/>
          </a:xfrm>
        </p:grpSpPr>
        <p:sp>
          <p:nvSpPr>
            <p:cNvPr id="18" name="Rectangle 17">
              <a:extLst>
                <a:ext uri="{FF2B5EF4-FFF2-40B4-BE49-F238E27FC236}">
                  <a16:creationId xmlns:a16="http://schemas.microsoft.com/office/drawing/2014/main" id="{5E5814C6-35EF-4C1D-9003-7BE8373579AC}"/>
                </a:ext>
              </a:extLst>
            </p:cNvPr>
            <p:cNvSpPr/>
            <p:nvPr/>
          </p:nvSpPr>
          <p:spPr>
            <a:xfrm>
              <a:off x="41031" y="813298"/>
              <a:ext cx="11922369" cy="4832092"/>
            </a:xfrm>
            <a:prstGeom prst="rect">
              <a:avLst/>
            </a:prstGeom>
          </p:spPr>
          <p:txBody>
            <a:bodyPr wrap="square">
              <a:spAutoFit/>
            </a:bodyPr>
            <a:lstStyle/>
            <a:p>
              <a:pPr algn="ctr"/>
              <a:r>
                <a:rPr lang="en-US" sz="2800" dirty="0">
                  <a:solidFill>
                    <a:srgbClr val="000000"/>
                  </a:solidFill>
                  <a:latin typeface="Arial Narrow" panose="020B0606020202030204" pitchFamily="34" charset="0"/>
                </a:rPr>
                <a:t>		Apparently, you can’t use “</a:t>
              </a:r>
              <a:r>
                <a:rPr lang="en-US" sz="2800" dirty="0" err="1">
                  <a:solidFill>
                    <a:srgbClr val="000000"/>
                  </a:solidFill>
                  <a:latin typeface="Arial Narrow" panose="020B0606020202030204" pitchFamily="34" charset="0"/>
                </a:rPr>
                <a:t>beefstew</a:t>
              </a:r>
              <a:r>
                <a:rPr lang="en-US" sz="2800" dirty="0">
                  <a:solidFill>
                    <a:srgbClr val="000000"/>
                  </a:solidFill>
                  <a:latin typeface="Arial Narrow" panose="020B0606020202030204" pitchFamily="34" charset="0"/>
                </a:rPr>
                <a:t>” as a password.</a:t>
              </a:r>
            </a:p>
            <a:p>
              <a:pPr algn="ctr"/>
              <a:r>
                <a:rPr lang="en-US" sz="2800" dirty="0">
                  <a:solidFill>
                    <a:srgbClr val="000000"/>
                  </a:solidFill>
                  <a:latin typeface="Arial Narrow" panose="020B0606020202030204" pitchFamily="34" charset="0"/>
                </a:rPr>
                <a:t>It’s not </a:t>
              </a:r>
              <a:r>
                <a:rPr lang="en-US" sz="2800" dirty="0">
                  <a:solidFill>
                    <a:srgbClr val="0070C0"/>
                  </a:solidFill>
                  <a:latin typeface="Arial Narrow" panose="020B0606020202030204" pitchFamily="34" charset="0"/>
                </a:rPr>
                <a:t>stroganoff</a:t>
              </a:r>
              <a:r>
                <a:rPr lang="en-US" sz="2800" dirty="0">
                  <a:solidFill>
                    <a:srgbClr val="000000"/>
                  </a:solidFill>
                  <a:latin typeface="Arial Narrow" panose="020B0606020202030204" pitchFamily="34" charset="0"/>
                </a:rPr>
                <a:t>.</a:t>
              </a:r>
              <a:br>
                <a:rPr lang="en-US" sz="2800" dirty="0">
                  <a:solidFill>
                    <a:srgbClr val="000000"/>
                  </a:solidFill>
                  <a:latin typeface="Arial Narrow" panose="020B0606020202030204" pitchFamily="34" charset="0"/>
                </a:rPr>
              </a:br>
              <a:endParaRPr lang="en-US" sz="2800" dirty="0">
                <a:solidFill>
                  <a:srgbClr val="000000"/>
                </a:solidFill>
                <a:latin typeface="Arial Narrow" panose="020B0606020202030204" pitchFamily="34" charset="0"/>
              </a:endParaRPr>
            </a:p>
            <a:p>
              <a:endParaRPr lang="en-US" sz="2800" dirty="0">
                <a:solidFill>
                  <a:srgbClr val="000000"/>
                </a:solidFill>
                <a:latin typeface="Arial Narrow" panose="020B0606020202030204" pitchFamily="34" charset="0"/>
              </a:endParaRPr>
            </a:p>
            <a:p>
              <a:r>
                <a:rPr lang="en-US" sz="2800" dirty="0">
                  <a:solidFill>
                    <a:srgbClr val="000000"/>
                  </a:solidFill>
                  <a:latin typeface="Arial Narrow" panose="020B0606020202030204" pitchFamily="34" charset="0"/>
                </a:rPr>
                <a:t>		Don't use “incorrect” as a password…</a:t>
              </a:r>
            </a:p>
            <a:p>
              <a:r>
                <a:rPr lang="en-US" sz="2800" dirty="0">
                  <a:solidFill>
                    <a:srgbClr val="000000"/>
                  </a:solidFill>
                  <a:latin typeface="Arial Narrow" panose="020B0606020202030204" pitchFamily="34" charset="0"/>
                </a:rPr>
                <a:t>		just because you get reminded </a:t>
              </a:r>
              <a:br>
                <a:rPr lang="en-US" sz="2800" dirty="0">
                  <a:solidFill>
                    <a:srgbClr val="000000"/>
                  </a:solidFill>
                  <a:latin typeface="Arial Narrow" panose="020B0606020202030204" pitchFamily="34" charset="0"/>
                </a:rPr>
              </a:br>
              <a:endParaRPr lang="en-US" sz="2800" dirty="0">
                <a:solidFill>
                  <a:srgbClr val="000000"/>
                </a:solidFill>
                <a:latin typeface="Arial Narrow" panose="020B0606020202030204" pitchFamily="34" charset="0"/>
              </a:endParaRPr>
            </a:p>
            <a:p>
              <a:pPr algn="ctr"/>
              <a:endParaRPr lang="en-US" sz="2800" dirty="0">
                <a:solidFill>
                  <a:srgbClr val="000000"/>
                </a:solidFill>
                <a:latin typeface="Arial Narrow" panose="020B0606020202030204" pitchFamily="34" charset="0"/>
              </a:endParaRPr>
            </a:p>
            <a:p>
              <a:pPr algn="ctr"/>
              <a:r>
                <a:rPr lang="en-US" sz="2800" dirty="0">
                  <a:solidFill>
                    <a:srgbClr val="000000"/>
                  </a:solidFill>
                  <a:latin typeface="Arial Narrow" panose="020B0606020202030204" pitchFamily="34" charset="0"/>
                </a:rPr>
                <a:t>Use a Pass Phrase: </a:t>
              </a:r>
              <a:br>
                <a:rPr lang="en-US" sz="2800" dirty="0">
                  <a:solidFill>
                    <a:srgbClr val="000000"/>
                  </a:solidFill>
                  <a:latin typeface="Arial Narrow" panose="020B0606020202030204" pitchFamily="34" charset="0"/>
                </a:rPr>
              </a:br>
              <a:r>
                <a:rPr lang="en-US" sz="2800" dirty="0">
                  <a:solidFill>
                    <a:srgbClr val="0070C0"/>
                  </a:solidFill>
                  <a:latin typeface="Arial Narrow" panose="020B0606020202030204" pitchFamily="34" charset="0"/>
                </a:rPr>
                <a:t>Cl3v3landBr0wnsAreSuperbowlChamps!</a:t>
              </a:r>
              <a:br>
                <a:rPr lang="en-US" sz="2800" dirty="0">
                  <a:solidFill>
                    <a:srgbClr val="000000"/>
                  </a:solidFill>
                  <a:latin typeface="Arial Narrow" panose="020B0606020202030204" pitchFamily="34" charset="0"/>
                </a:rPr>
              </a:br>
              <a:r>
                <a:rPr lang="en-US" sz="2800" dirty="0">
                  <a:solidFill>
                    <a:srgbClr val="000000"/>
                  </a:solidFill>
                  <a:latin typeface="Arial Narrow" panose="020B0606020202030204" pitchFamily="34" charset="0"/>
                </a:rPr>
                <a:t>(LOL - this would never be guessed!)</a:t>
              </a:r>
            </a:p>
          </p:txBody>
        </p:sp>
        <p:pic>
          <p:nvPicPr>
            <p:cNvPr id="19" name="Picture 18">
              <a:extLst>
                <a:ext uri="{FF2B5EF4-FFF2-40B4-BE49-F238E27FC236}">
                  <a16:creationId xmlns:a16="http://schemas.microsoft.com/office/drawing/2014/main" id="{F7F4F3E1-C55A-47E1-9BA4-E0E6379438A4}"/>
                </a:ext>
              </a:extLst>
            </p:cNvPr>
            <p:cNvPicPr>
              <a:picLocks noChangeAspect="1"/>
            </p:cNvPicPr>
            <p:nvPr/>
          </p:nvPicPr>
          <p:blipFill>
            <a:blip r:embed="rId2"/>
            <a:stretch>
              <a:fillRect/>
            </a:stretch>
          </p:blipFill>
          <p:spPr>
            <a:xfrm>
              <a:off x="551916" y="875006"/>
              <a:ext cx="2304891" cy="897217"/>
            </a:xfrm>
            <a:prstGeom prst="rect">
              <a:avLst/>
            </a:prstGeom>
          </p:spPr>
        </p:pic>
        <p:pic>
          <p:nvPicPr>
            <p:cNvPr id="20" name="Picture 19">
              <a:extLst>
                <a:ext uri="{FF2B5EF4-FFF2-40B4-BE49-F238E27FC236}">
                  <a16:creationId xmlns:a16="http://schemas.microsoft.com/office/drawing/2014/main" id="{D2C53B89-209B-43D3-A622-409D2604CB36}"/>
                </a:ext>
              </a:extLst>
            </p:cNvPr>
            <p:cNvPicPr>
              <a:picLocks noChangeAspect="1"/>
            </p:cNvPicPr>
            <p:nvPr/>
          </p:nvPicPr>
          <p:blipFill>
            <a:blip r:embed="rId3"/>
            <a:stretch>
              <a:fillRect/>
            </a:stretch>
          </p:blipFill>
          <p:spPr>
            <a:xfrm>
              <a:off x="6211580" y="2537196"/>
              <a:ext cx="3705482" cy="1123035"/>
            </a:xfrm>
            <a:prstGeom prst="rect">
              <a:avLst/>
            </a:prstGeom>
          </p:spPr>
        </p:pic>
        <p:pic>
          <p:nvPicPr>
            <p:cNvPr id="22" name="Picture 21">
              <a:extLst>
                <a:ext uri="{FF2B5EF4-FFF2-40B4-BE49-F238E27FC236}">
                  <a16:creationId xmlns:a16="http://schemas.microsoft.com/office/drawing/2014/main" id="{E5B4E9A8-0183-4C2A-AC1A-3A123ED26AF6}"/>
                </a:ext>
              </a:extLst>
            </p:cNvPr>
            <p:cNvPicPr>
              <a:picLocks noChangeAspect="1"/>
            </p:cNvPicPr>
            <p:nvPr/>
          </p:nvPicPr>
          <p:blipFill>
            <a:blip r:embed="rId4"/>
            <a:stretch>
              <a:fillRect/>
            </a:stretch>
          </p:blipFill>
          <p:spPr>
            <a:xfrm>
              <a:off x="565104" y="4214742"/>
              <a:ext cx="1942779" cy="1385610"/>
            </a:xfrm>
            <a:prstGeom prst="rect">
              <a:avLst/>
            </a:prstGeom>
          </p:spPr>
        </p:pic>
      </p:grpSp>
    </p:spTree>
    <p:extLst>
      <p:ext uri="{BB962C8B-B14F-4D97-AF65-F5344CB8AC3E}">
        <p14:creationId xmlns:p14="http://schemas.microsoft.com/office/powerpoint/2010/main" val="2198855874"/>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BFFFC-C391-47E0-B360-41AC525EB057}"/>
              </a:ext>
            </a:extLst>
          </p:cNvPr>
          <p:cNvSpPr>
            <a:spLocks noGrp="1"/>
          </p:cNvSpPr>
          <p:nvPr>
            <p:ph type="title"/>
          </p:nvPr>
        </p:nvSpPr>
        <p:spPr>
          <a:xfrm>
            <a:off x="993531" y="237959"/>
            <a:ext cx="9473110" cy="511108"/>
          </a:xfrm>
        </p:spPr>
        <p:txBody>
          <a:bodyPr>
            <a:noAutofit/>
          </a:bodyPr>
          <a:lstStyle/>
          <a:p>
            <a:r>
              <a:rPr lang="en-US" sz="2800" b="1" dirty="0">
                <a:latin typeface="Arial Narrow" panose="020B0606020202030204" pitchFamily="34" charset="0"/>
              </a:rPr>
              <a:t>How Strong is your password?    </a:t>
            </a:r>
            <a:r>
              <a:rPr lang="en-US" sz="1800" dirty="0">
                <a:hlinkClick r:id="rId2"/>
              </a:rPr>
              <a:t>Password Strength Checker</a:t>
            </a:r>
            <a:endParaRPr lang="en-US" sz="2800" dirty="0"/>
          </a:p>
        </p:txBody>
      </p:sp>
      <p:sp>
        <p:nvSpPr>
          <p:cNvPr id="4" name="Slide Number Placeholder 3">
            <a:extLst>
              <a:ext uri="{FF2B5EF4-FFF2-40B4-BE49-F238E27FC236}">
                <a16:creationId xmlns:a16="http://schemas.microsoft.com/office/drawing/2014/main" id="{0DFC730B-83A8-497B-8AEA-0A2663745CEE}"/>
              </a:ext>
            </a:extLst>
          </p:cNvPr>
          <p:cNvSpPr>
            <a:spLocks noGrp="1"/>
          </p:cNvSpPr>
          <p:nvPr>
            <p:ph type="sldNum" sz="quarter" idx="12"/>
          </p:nvPr>
        </p:nvSpPr>
        <p:spPr/>
        <p:txBody>
          <a:bodyPr/>
          <a:lstStyle/>
          <a:p>
            <a:fld id="{42B6A8F1-9F59-4416-B9A3-900E59F7557B}" type="slidenum">
              <a:rPr lang="en-US" smtClean="0">
                <a:solidFill>
                  <a:prstClr val="white"/>
                </a:solidFill>
              </a:rPr>
              <a:pPr/>
              <a:t>11</a:t>
            </a:fld>
            <a:endParaRPr lang="en-US">
              <a:solidFill>
                <a:prstClr val="white"/>
              </a:solidFill>
            </a:endParaRPr>
          </a:p>
        </p:txBody>
      </p:sp>
      <p:sp>
        <p:nvSpPr>
          <p:cNvPr id="18" name="Rectangle 17">
            <a:extLst>
              <a:ext uri="{FF2B5EF4-FFF2-40B4-BE49-F238E27FC236}">
                <a16:creationId xmlns:a16="http://schemas.microsoft.com/office/drawing/2014/main" id="{5E5814C6-35EF-4C1D-9003-7BE8373579AC}"/>
              </a:ext>
            </a:extLst>
          </p:cNvPr>
          <p:cNvSpPr/>
          <p:nvPr/>
        </p:nvSpPr>
        <p:spPr>
          <a:xfrm>
            <a:off x="900842" y="1040334"/>
            <a:ext cx="6876176" cy="523220"/>
          </a:xfrm>
          <a:prstGeom prst="rect">
            <a:avLst/>
          </a:prstGeom>
        </p:spPr>
        <p:txBody>
          <a:bodyPr wrap="square">
            <a:spAutoFit/>
          </a:bodyPr>
          <a:lstStyle/>
          <a:p>
            <a:pPr algn="ctr"/>
            <a:r>
              <a:rPr lang="en-US" sz="2800" dirty="0">
                <a:solidFill>
                  <a:srgbClr val="0070C0"/>
                </a:solidFill>
                <a:latin typeface="Arial Narrow" panose="020B0606020202030204" pitchFamily="34" charset="0"/>
              </a:rPr>
              <a:t>Cl3v3landBr0wnsAreSuperbowlChamps!</a:t>
            </a:r>
            <a:endParaRPr lang="en-US" sz="2800" dirty="0">
              <a:solidFill>
                <a:srgbClr val="000000"/>
              </a:solidFill>
              <a:latin typeface="Arial Narrow" panose="020B0606020202030204" pitchFamily="34" charset="0"/>
            </a:endParaRPr>
          </a:p>
        </p:txBody>
      </p:sp>
      <p:grpSp>
        <p:nvGrpSpPr>
          <p:cNvPr id="11" name="Group 10">
            <a:extLst>
              <a:ext uri="{FF2B5EF4-FFF2-40B4-BE49-F238E27FC236}">
                <a16:creationId xmlns:a16="http://schemas.microsoft.com/office/drawing/2014/main" id="{9B751E53-68F4-4F1F-85CE-8EC37F386A5A}"/>
              </a:ext>
            </a:extLst>
          </p:cNvPr>
          <p:cNvGrpSpPr/>
          <p:nvPr/>
        </p:nvGrpSpPr>
        <p:grpSpPr>
          <a:xfrm>
            <a:off x="1651000" y="1223862"/>
            <a:ext cx="8815641" cy="5433761"/>
            <a:chOff x="1819728" y="920528"/>
            <a:chExt cx="8815641" cy="5433761"/>
          </a:xfrm>
        </p:grpSpPr>
        <p:pic>
          <p:nvPicPr>
            <p:cNvPr id="3" name="Picture 2">
              <a:extLst>
                <a:ext uri="{FF2B5EF4-FFF2-40B4-BE49-F238E27FC236}">
                  <a16:creationId xmlns:a16="http://schemas.microsoft.com/office/drawing/2014/main" id="{07FD3440-2DB3-4F0A-B514-B2A422FC3BF5}"/>
                </a:ext>
              </a:extLst>
            </p:cNvPr>
            <p:cNvPicPr>
              <a:picLocks noChangeAspect="1"/>
            </p:cNvPicPr>
            <p:nvPr/>
          </p:nvPicPr>
          <p:blipFill>
            <a:blip r:embed="rId3"/>
            <a:stretch>
              <a:fillRect/>
            </a:stretch>
          </p:blipFill>
          <p:spPr>
            <a:xfrm>
              <a:off x="1854206" y="1419321"/>
              <a:ext cx="6778304" cy="2379303"/>
            </a:xfrm>
            <a:prstGeom prst="rect">
              <a:avLst/>
            </a:prstGeom>
          </p:spPr>
        </p:pic>
        <p:sp>
          <p:nvSpPr>
            <p:cNvPr id="15" name="Flowchart: Alternate Process 14">
              <a:extLst>
                <a:ext uri="{FF2B5EF4-FFF2-40B4-BE49-F238E27FC236}">
                  <a16:creationId xmlns:a16="http://schemas.microsoft.com/office/drawing/2014/main" id="{FE0B8058-76E2-48FD-B9E3-83EA0E913801}"/>
                </a:ext>
              </a:extLst>
            </p:cNvPr>
            <p:cNvSpPr/>
            <p:nvPr/>
          </p:nvSpPr>
          <p:spPr>
            <a:xfrm>
              <a:off x="8215077" y="920528"/>
              <a:ext cx="2420292" cy="846574"/>
            </a:xfrm>
            <a:prstGeom prst="flowChartAlternateProces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E9F9B05-D78D-47F4-AC23-BAC58F243505}"/>
                </a:ext>
              </a:extLst>
            </p:cNvPr>
            <p:cNvPicPr>
              <a:picLocks noChangeAspect="1"/>
            </p:cNvPicPr>
            <p:nvPr/>
          </p:nvPicPr>
          <p:blipFill>
            <a:blip r:embed="rId4"/>
            <a:stretch>
              <a:fillRect/>
            </a:stretch>
          </p:blipFill>
          <p:spPr>
            <a:xfrm>
              <a:off x="1906519" y="4335243"/>
              <a:ext cx="6778516" cy="1190121"/>
            </a:xfrm>
            <a:prstGeom prst="rect">
              <a:avLst/>
            </a:prstGeom>
          </p:spPr>
        </p:pic>
        <p:sp>
          <p:nvSpPr>
            <p:cNvPr id="7" name="Rectangle 6">
              <a:extLst>
                <a:ext uri="{FF2B5EF4-FFF2-40B4-BE49-F238E27FC236}">
                  <a16:creationId xmlns:a16="http://schemas.microsoft.com/office/drawing/2014/main" id="{3C3CCB39-8635-49BF-844C-20B896AABD52}"/>
                </a:ext>
              </a:extLst>
            </p:cNvPr>
            <p:cNvSpPr/>
            <p:nvPr/>
          </p:nvSpPr>
          <p:spPr>
            <a:xfrm>
              <a:off x="1828800" y="3848901"/>
              <a:ext cx="1510350" cy="523220"/>
            </a:xfrm>
            <a:prstGeom prst="rect">
              <a:avLst/>
            </a:prstGeom>
          </p:spPr>
          <p:txBody>
            <a:bodyPr wrap="none">
              <a:spAutoFit/>
            </a:bodyPr>
            <a:lstStyle/>
            <a:p>
              <a:r>
                <a:rPr lang="en-US" sz="2800" dirty="0" err="1">
                  <a:solidFill>
                    <a:srgbClr val="0070C0"/>
                  </a:solidFill>
                  <a:latin typeface="Arial Narrow" panose="020B0606020202030204" pitchFamily="34" charset="0"/>
                </a:rPr>
                <a:t>GreenBay</a:t>
              </a:r>
              <a:endParaRPr lang="en-US" sz="1600" dirty="0"/>
            </a:p>
          </p:txBody>
        </p:sp>
        <p:pic>
          <p:nvPicPr>
            <p:cNvPr id="8" name="Picture 7">
              <a:extLst>
                <a:ext uri="{FF2B5EF4-FFF2-40B4-BE49-F238E27FC236}">
                  <a16:creationId xmlns:a16="http://schemas.microsoft.com/office/drawing/2014/main" id="{DA248719-FD35-4151-95C2-9C4FD7E10832}"/>
                </a:ext>
              </a:extLst>
            </p:cNvPr>
            <p:cNvPicPr>
              <a:picLocks noChangeAspect="1"/>
            </p:cNvPicPr>
            <p:nvPr/>
          </p:nvPicPr>
          <p:blipFill>
            <a:blip r:embed="rId5"/>
            <a:stretch>
              <a:fillRect/>
            </a:stretch>
          </p:blipFill>
          <p:spPr>
            <a:xfrm>
              <a:off x="9054519" y="4501037"/>
              <a:ext cx="1126921" cy="708728"/>
            </a:xfrm>
            <a:prstGeom prst="rect">
              <a:avLst/>
            </a:prstGeom>
          </p:spPr>
        </p:pic>
        <p:pic>
          <p:nvPicPr>
            <p:cNvPr id="9" name="Picture 8">
              <a:extLst>
                <a:ext uri="{FF2B5EF4-FFF2-40B4-BE49-F238E27FC236}">
                  <a16:creationId xmlns:a16="http://schemas.microsoft.com/office/drawing/2014/main" id="{224F1915-C798-47F8-AAAC-F8726D6683CA}"/>
                </a:ext>
              </a:extLst>
            </p:cNvPr>
            <p:cNvPicPr>
              <a:picLocks noChangeAspect="1"/>
            </p:cNvPicPr>
            <p:nvPr/>
          </p:nvPicPr>
          <p:blipFill>
            <a:blip r:embed="rId6"/>
            <a:stretch>
              <a:fillRect/>
            </a:stretch>
          </p:blipFill>
          <p:spPr>
            <a:xfrm>
              <a:off x="8922347" y="2569478"/>
              <a:ext cx="1309426" cy="983406"/>
            </a:xfrm>
            <a:prstGeom prst="rect">
              <a:avLst/>
            </a:prstGeom>
          </p:spPr>
        </p:pic>
        <p:sp>
          <p:nvSpPr>
            <p:cNvPr id="10" name="TextBox 9">
              <a:extLst>
                <a:ext uri="{FF2B5EF4-FFF2-40B4-BE49-F238E27FC236}">
                  <a16:creationId xmlns:a16="http://schemas.microsoft.com/office/drawing/2014/main" id="{BA37E020-31E3-42CB-835F-17B54846D95D}"/>
                </a:ext>
              </a:extLst>
            </p:cNvPr>
            <p:cNvSpPr txBox="1"/>
            <p:nvPr/>
          </p:nvSpPr>
          <p:spPr>
            <a:xfrm>
              <a:off x="7076362" y="3615723"/>
              <a:ext cx="1592826" cy="369332"/>
            </a:xfrm>
            <a:prstGeom prst="rect">
              <a:avLst/>
            </a:prstGeom>
            <a:noFill/>
          </p:spPr>
          <p:txBody>
            <a:bodyPr wrap="square" rtlCol="0">
              <a:spAutoFit/>
            </a:bodyPr>
            <a:lstStyle/>
            <a:p>
              <a:r>
                <a:rPr lang="en-US" dirty="0"/>
                <a:t>45 Zeros!!!</a:t>
              </a:r>
            </a:p>
          </p:txBody>
        </p:sp>
        <p:cxnSp>
          <p:nvCxnSpPr>
            <p:cNvPr id="12" name="Straight Arrow Connector 11">
              <a:extLst>
                <a:ext uri="{FF2B5EF4-FFF2-40B4-BE49-F238E27FC236}">
                  <a16:creationId xmlns:a16="http://schemas.microsoft.com/office/drawing/2014/main" id="{AB0CF8D7-A334-4D70-A0BC-5FCFDCC2A9E3}"/>
                </a:ext>
              </a:extLst>
            </p:cNvPr>
            <p:cNvCxnSpPr>
              <a:cxnSpLocks/>
            </p:cNvCxnSpPr>
            <p:nvPr/>
          </p:nvCxnSpPr>
          <p:spPr>
            <a:xfrm flipH="1">
              <a:off x="5719917" y="1836597"/>
              <a:ext cx="3620729" cy="110778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3" name="TextBox 12">
              <a:extLst>
                <a:ext uri="{FF2B5EF4-FFF2-40B4-BE49-F238E27FC236}">
                  <a16:creationId xmlns:a16="http://schemas.microsoft.com/office/drawing/2014/main" id="{4C0FA290-1EF4-4D1D-9556-B86AFAC43824}"/>
                </a:ext>
              </a:extLst>
            </p:cNvPr>
            <p:cNvSpPr txBox="1"/>
            <p:nvPr/>
          </p:nvSpPr>
          <p:spPr>
            <a:xfrm>
              <a:off x="8241891" y="1043733"/>
              <a:ext cx="2324697" cy="600164"/>
            </a:xfrm>
            <a:prstGeom prst="rect">
              <a:avLst/>
            </a:prstGeom>
            <a:noFill/>
          </p:spPr>
          <p:txBody>
            <a:bodyPr wrap="square" rtlCol="0">
              <a:spAutoFit/>
            </a:bodyPr>
            <a:lstStyle/>
            <a:p>
              <a:r>
                <a:rPr lang="en-US" sz="1100" b="1" dirty="0">
                  <a:solidFill>
                    <a:srgbClr val="FF0000"/>
                  </a:solidFill>
                </a:rPr>
                <a:t>Don’t type in your actual passwords, but something similar to gauge strength!</a:t>
              </a:r>
              <a:endParaRPr lang="en-US" b="1" dirty="0"/>
            </a:p>
          </p:txBody>
        </p:sp>
        <p:sp>
          <p:nvSpPr>
            <p:cNvPr id="16" name="TextBox 15">
              <a:extLst>
                <a:ext uri="{FF2B5EF4-FFF2-40B4-BE49-F238E27FC236}">
                  <a16:creationId xmlns:a16="http://schemas.microsoft.com/office/drawing/2014/main" id="{3B9C9CB6-12E6-466B-B657-74848DBB417B}"/>
                </a:ext>
              </a:extLst>
            </p:cNvPr>
            <p:cNvSpPr txBox="1"/>
            <p:nvPr/>
          </p:nvSpPr>
          <p:spPr>
            <a:xfrm>
              <a:off x="5858556" y="4930302"/>
              <a:ext cx="3641279" cy="600164"/>
            </a:xfrm>
            <a:prstGeom prst="rect">
              <a:avLst/>
            </a:prstGeom>
            <a:noFill/>
          </p:spPr>
          <p:txBody>
            <a:bodyPr wrap="square" rtlCol="0">
              <a:spAutoFit/>
            </a:bodyPr>
            <a:lstStyle/>
            <a:p>
              <a:r>
                <a:rPr lang="en-US" sz="1100" dirty="0"/>
                <a:t>A </a:t>
              </a:r>
              <a:r>
                <a:rPr lang="en-US" sz="1100" b="1" dirty="0"/>
                <a:t>rainbow table</a:t>
              </a:r>
              <a:r>
                <a:rPr lang="en-US" sz="1100" dirty="0"/>
                <a:t> is a precomputed </a:t>
              </a:r>
              <a:r>
                <a:rPr lang="en-US" sz="1100" b="1" dirty="0"/>
                <a:t>table</a:t>
              </a:r>
              <a:r>
                <a:rPr lang="en-US" sz="1100" dirty="0"/>
                <a:t> for reversing cryptographic hash functions, usually for cracking shorter password hashes.</a:t>
              </a:r>
              <a:endParaRPr lang="en-US" sz="700" b="1" dirty="0"/>
            </a:p>
          </p:txBody>
        </p:sp>
        <p:sp>
          <p:nvSpPr>
            <p:cNvPr id="17" name="TextBox 16">
              <a:extLst>
                <a:ext uri="{FF2B5EF4-FFF2-40B4-BE49-F238E27FC236}">
                  <a16:creationId xmlns:a16="http://schemas.microsoft.com/office/drawing/2014/main" id="{502F8252-CCA6-4FA4-A298-8421FDC0EA4C}"/>
                </a:ext>
              </a:extLst>
            </p:cNvPr>
            <p:cNvSpPr txBox="1"/>
            <p:nvPr/>
          </p:nvSpPr>
          <p:spPr>
            <a:xfrm>
              <a:off x="1819728" y="5707958"/>
              <a:ext cx="5109910" cy="646331"/>
            </a:xfrm>
            <a:prstGeom prst="rect">
              <a:avLst/>
            </a:prstGeom>
            <a:noFill/>
          </p:spPr>
          <p:txBody>
            <a:bodyPr wrap="square" rtlCol="0">
              <a:spAutoFit/>
            </a:bodyPr>
            <a:lstStyle/>
            <a:p>
              <a:r>
                <a:rPr lang="en-US" b="1" dirty="0"/>
                <a:t>Always use 15+ long passwords with additional complexities when allowed.</a:t>
              </a:r>
            </a:p>
          </p:txBody>
        </p:sp>
      </p:grpSp>
      <p:sp>
        <p:nvSpPr>
          <p:cNvPr id="14" name="TextBox 13">
            <a:extLst>
              <a:ext uri="{FF2B5EF4-FFF2-40B4-BE49-F238E27FC236}">
                <a16:creationId xmlns:a16="http://schemas.microsoft.com/office/drawing/2014/main" id="{47B0F45A-C663-445F-A732-BE4685F536AD}"/>
              </a:ext>
            </a:extLst>
          </p:cNvPr>
          <p:cNvSpPr txBox="1"/>
          <p:nvPr/>
        </p:nvSpPr>
        <p:spPr>
          <a:xfrm>
            <a:off x="3631978" y="3597900"/>
            <a:ext cx="3199645" cy="369332"/>
          </a:xfrm>
          <a:prstGeom prst="rect">
            <a:avLst/>
          </a:prstGeom>
          <a:solidFill>
            <a:schemeClr val="bg2">
              <a:lumMod val="90000"/>
            </a:schemeClr>
          </a:solidFill>
        </p:spPr>
        <p:txBody>
          <a:bodyPr wrap="square" rtlCol="0">
            <a:spAutoFit/>
          </a:bodyPr>
          <a:lstStyle/>
          <a:p>
            <a:r>
              <a:rPr lang="en-US" b="1" dirty="0"/>
              <a:t>44 quattuordecillion Years</a:t>
            </a:r>
          </a:p>
        </p:txBody>
      </p:sp>
      <p:sp>
        <p:nvSpPr>
          <p:cNvPr id="19" name="TextBox 18">
            <a:extLst>
              <a:ext uri="{FF2B5EF4-FFF2-40B4-BE49-F238E27FC236}">
                <a16:creationId xmlns:a16="http://schemas.microsoft.com/office/drawing/2014/main" id="{71C26CA4-B167-41EF-BFF8-7D77D8382BA9}"/>
              </a:ext>
            </a:extLst>
          </p:cNvPr>
          <p:cNvSpPr txBox="1"/>
          <p:nvPr/>
        </p:nvSpPr>
        <p:spPr>
          <a:xfrm>
            <a:off x="4497193" y="5323779"/>
            <a:ext cx="1192636" cy="369332"/>
          </a:xfrm>
          <a:prstGeom prst="rect">
            <a:avLst/>
          </a:prstGeom>
          <a:solidFill>
            <a:schemeClr val="bg2">
              <a:lumMod val="90000"/>
            </a:schemeClr>
          </a:solidFill>
        </p:spPr>
        <p:txBody>
          <a:bodyPr wrap="square" rtlCol="0">
            <a:spAutoFit/>
          </a:bodyPr>
          <a:lstStyle/>
          <a:p>
            <a:r>
              <a:rPr lang="en-US" b="1" dirty="0"/>
              <a:t>Instantly</a:t>
            </a:r>
          </a:p>
        </p:txBody>
      </p:sp>
    </p:spTree>
    <p:extLst>
      <p:ext uri="{BB962C8B-B14F-4D97-AF65-F5344CB8AC3E}">
        <p14:creationId xmlns:p14="http://schemas.microsoft.com/office/powerpoint/2010/main" val="1923903013"/>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D9D6A-31F5-4045-BF23-9D8470EE4F93}"/>
              </a:ext>
            </a:extLst>
          </p:cNvPr>
          <p:cNvSpPr>
            <a:spLocks noGrp="1"/>
          </p:cNvSpPr>
          <p:nvPr>
            <p:ph type="title"/>
          </p:nvPr>
        </p:nvSpPr>
        <p:spPr>
          <a:xfrm>
            <a:off x="1695450" y="125266"/>
            <a:ext cx="8534400" cy="583474"/>
          </a:xfrm>
        </p:spPr>
        <p:txBody>
          <a:bodyPr>
            <a:normAutofit fontScale="90000"/>
          </a:bodyPr>
          <a:lstStyle/>
          <a:p>
            <a:pPr algn="ctr"/>
            <a:r>
              <a:rPr lang="en-US" dirty="0"/>
              <a:t>Stuxnet – Malicious Computer Worm</a:t>
            </a:r>
            <a:br>
              <a:rPr lang="en-US" dirty="0"/>
            </a:br>
            <a:r>
              <a:rPr lang="en-US" dirty="0"/>
              <a:t>An Attack on IRAN’s Nuclear Plants</a:t>
            </a:r>
          </a:p>
        </p:txBody>
      </p:sp>
      <p:sp>
        <p:nvSpPr>
          <p:cNvPr id="4" name="Slide Number Placeholder 3">
            <a:extLst>
              <a:ext uri="{FF2B5EF4-FFF2-40B4-BE49-F238E27FC236}">
                <a16:creationId xmlns:a16="http://schemas.microsoft.com/office/drawing/2014/main" id="{6012140D-E5C1-4E27-973A-70679828111F}"/>
              </a:ext>
            </a:extLst>
          </p:cNvPr>
          <p:cNvSpPr>
            <a:spLocks noGrp="1"/>
          </p:cNvSpPr>
          <p:nvPr>
            <p:ph type="sldNum" sz="quarter" idx="12"/>
          </p:nvPr>
        </p:nvSpPr>
        <p:spPr/>
        <p:txBody>
          <a:bodyPr/>
          <a:lstStyle/>
          <a:p>
            <a:fld id="{42B6A8F1-9F59-4416-B9A3-900E59F7557B}" type="slidenum">
              <a:rPr lang="en-US" smtClean="0">
                <a:solidFill>
                  <a:prstClr val="white"/>
                </a:solidFill>
              </a:rPr>
              <a:pPr/>
              <a:t>12</a:t>
            </a:fld>
            <a:endParaRPr lang="en-US">
              <a:solidFill>
                <a:prstClr val="white"/>
              </a:solidFill>
            </a:endParaRPr>
          </a:p>
        </p:txBody>
      </p:sp>
      <p:pic>
        <p:nvPicPr>
          <p:cNvPr id="1027" name="Picture 3">
            <a:extLst>
              <a:ext uri="{FF2B5EF4-FFF2-40B4-BE49-F238E27FC236}">
                <a16:creationId xmlns:a16="http://schemas.microsoft.com/office/drawing/2014/main" id="{A4E3BC76-88B3-4470-8B77-D2844A4D87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8490" y="1790854"/>
            <a:ext cx="2675214" cy="414431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9521E2B7-9753-4F27-BA3B-2381AFBF7023}"/>
              </a:ext>
            </a:extLst>
          </p:cNvPr>
          <p:cNvSpPr/>
          <p:nvPr/>
        </p:nvSpPr>
        <p:spPr>
          <a:xfrm>
            <a:off x="4803027" y="2372265"/>
            <a:ext cx="5306037" cy="3416320"/>
          </a:xfrm>
          <a:prstGeom prst="rect">
            <a:avLst/>
          </a:prstGeom>
        </p:spPr>
        <p:txBody>
          <a:bodyPr wrap="square">
            <a:spAutoFit/>
          </a:bodyPr>
          <a:lstStyle/>
          <a:p>
            <a:pPr fontAlgn="base"/>
            <a:r>
              <a:rPr lang="en-US" sz="2400" b="1" dirty="0">
                <a:solidFill>
                  <a:srgbClr val="000000"/>
                </a:solidFill>
                <a:latin typeface="Calibri" panose="020F0502020204030204" pitchFamily="34" charset="0"/>
              </a:rPr>
              <a:t>USB drives </a:t>
            </a:r>
            <a:r>
              <a:rPr lang="en-US" sz="2400" b="1">
                <a:solidFill>
                  <a:srgbClr val="000000"/>
                </a:solidFill>
                <a:latin typeface="Calibri" panose="020F0502020204030204" pitchFamily="34" charset="0"/>
              </a:rPr>
              <a:t>are dangerous:</a:t>
            </a:r>
            <a:endParaRPr lang="en-US" sz="2400" dirty="0">
              <a:latin typeface="&amp;quot"/>
            </a:endParaRPr>
          </a:p>
          <a:p>
            <a:pPr marL="342900" indent="-342900" fontAlgn="base">
              <a:buFont typeface="Arial" panose="020B0604020202020204" pitchFamily="34" charset="0"/>
              <a:buChar char="•"/>
            </a:pPr>
            <a:r>
              <a:rPr lang="en-US" sz="2400" dirty="0">
                <a:solidFill>
                  <a:srgbClr val="000000"/>
                </a:solidFill>
                <a:latin typeface="Calibri" panose="020F0502020204030204" pitchFamily="34" charset="0"/>
              </a:rPr>
              <a:t>Never pick up a random USB drive and plug it into your device</a:t>
            </a:r>
            <a:r>
              <a:rPr lang="en-US" sz="2400" dirty="0">
                <a:latin typeface="Calibri" panose="020F0502020204030204" pitchFamily="34" charset="0"/>
              </a:rPr>
              <a:t>​</a:t>
            </a:r>
            <a:endParaRPr lang="en-US" sz="2400" dirty="0">
              <a:latin typeface="Arial" panose="020B0604020202020204" pitchFamily="34" charset="0"/>
            </a:endParaRPr>
          </a:p>
          <a:p>
            <a:pPr marL="342900" indent="-342900" fontAlgn="base">
              <a:buFont typeface="Arial" panose="020B0604020202020204" pitchFamily="34" charset="0"/>
              <a:buChar char="•"/>
            </a:pPr>
            <a:r>
              <a:rPr lang="en-US" sz="2400" dirty="0">
                <a:solidFill>
                  <a:srgbClr val="000000"/>
                </a:solidFill>
                <a:latin typeface="Calibri" panose="020F0502020204030204" pitchFamily="34" charset="0"/>
              </a:rPr>
              <a:t>Be cautious when using a USB that has been shared with someone else</a:t>
            </a:r>
            <a:r>
              <a:rPr lang="en-US" sz="2400" dirty="0">
                <a:latin typeface="Calibri" panose="020F0502020204030204" pitchFamily="34" charset="0"/>
              </a:rPr>
              <a:t>​</a:t>
            </a:r>
            <a:endParaRPr lang="en-US" sz="2400" dirty="0">
              <a:latin typeface="Arial" panose="020B0604020202020204" pitchFamily="34" charset="0"/>
            </a:endParaRPr>
          </a:p>
          <a:p>
            <a:pPr marL="342900" indent="-342900" fontAlgn="base">
              <a:buFont typeface="Arial" panose="020B0604020202020204" pitchFamily="34" charset="0"/>
              <a:buChar char="•"/>
            </a:pPr>
            <a:r>
              <a:rPr lang="en-US" sz="2400" dirty="0">
                <a:solidFill>
                  <a:srgbClr val="000000"/>
                </a:solidFill>
                <a:latin typeface="Calibri" panose="020F0502020204030204" pitchFamily="34" charset="0"/>
              </a:rPr>
              <a:t>Don’t store sensitive or confidential data on a USB drive</a:t>
            </a:r>
            <a:r>
              <a:rPr lang="en-US" sz="2400" dirty="0">
                <a:latin typeface="Calibri" panose="020F0502020204030204" pitchFamily="34" charset="0"/>
              </a:rPr>
              <a:t>​</a:t>
            </a:r>
            <a:endParaRPr lang="en-US" sz="2400" dirty="0">
              <a:latin typeface="Arial" panose="020B0604020202020204" pitchFamily="34" charset="0"/>
            </a:endParaRPr>
          </a:p>
          <a:p>
            <a:pPr marL="342900" indent="-342900" fontAlgn="base">
              <a:buFont typeface="Arial" panose="020B0604020202020204" pitchFamily="34" charset="0"/>
              <a:buChar char="•"/>
            </a:pPr>
            <a:r>
              <a:rPr lang="en-US" sz="2400" dirty="0">
                <a:solidFill>
                  <a:srgbClr val="000000"/>
                </a:solidFill>
                <a:latin typeface="Calibri" panose="020F0502020204030204" pitchFamily="34" charset="0"/>
              </a:rPr>
              <a:t>Protect your data</a:t>
            </a:r>
            <a:r>
              <a:rPr lang="en-US" sz="2400" dirty="0">
                <a:latin typeface="Calibri" panose="020F0502020204030204" pitchFamily="34" charset="0"/>
              </a:rPr>
              <a:t>​</a:t>
            </a:r>
            <a:endParaRPr lang="en-US" sz="2400" dirty="0">
              <a:latin typeface="Arial" panose="020B0604020202020204" pitchFamily="34" charset="0"/>
            </a:endParaRPr>
          </a:p>
          <a:p>
            <a:pPr marL="342900" indent="-342900" fontAlgn="base">
              <a:buFont typeface="Arial" panose="020B0604020202020204" pitchFamily="34" charset="0"/>
              <a:buChar char="•"/>
            </a:pPr>
            <a:r>
              <a:rPr lang="en-US" sz="2400" dirty="0">
                <a:solidFill>
                  <a:srgbClr val="000000"/>
                </a:solidFill>
                <a:latin typeface="Calibri" panose="020F0502020204030204" pitchFamily="34" charset="0"/>
              </a:rPr>
              <a:t>Use encryption</a:t>
            </a:r>
            <a:endParaRPr lang="en-US" sz="2400" dirty="0">
              <a:latin typeface="Arial" panose="020B0604020202020204" pitchFamily="34" charset="0"/>
            </a:endParaRPr>
          </a:p>
        </p:txBody>
      </p:sp>
      <p:sp>
        <p:nvSpPr>
          <p:cNvPr id="7" name="Rectangle 6">
            <a:extLst>
              <a:ext uri="{FF2B5EF4-FFF2-40B4-BE49-F238E27FC236}">
                <a16:creationId xmlns:a16="http://schemas.microsoft.com/office/drawing/2014/main" id="{66F5CD67-5AC4-4618-93D2-532C724BD003}"/>
              </a:ext>
            </a:extLst>
          </p:cNvPr>
          <p:cNvSpPr/>
          <p:nvPr/>
        </p:nvSpPr>
        <p:spPr>
          <a:xfrm>
            <a:off x="4803027" y="959072"/>
            <a:ext cx="3558637" cy="1200329"/>
          </a:xfrm>
          <a:prstGeom prst="rect">
            <a:avLst/>
          </a:prstGeom>
        </p:spPr>
        <p:txBody>
          <a:bodyPr wrap="square">
            <a:spAutoFit/>
          </a:bodyPr>
          <a:lstStyle/>
          <a:p>
            <a:r>
              <a:rPr lang="en-US" sz="2400" b="1" dirty="0">
                <a:solidFill>
                  <a:srgbClr val="FF0000"/>
                </a:solidFill>
              </a:rPr>
              <a:t>Ruined one-fifth of Iran's nuclear centrifuges used to generate fuel!</a:t>
            </a:r>
          </a:p>
        </p:txBody>
      </p:sp>
    </p:spTree>
    <p:extLst>
      <p:ext uri="{BB962C8B-B14F-4D97-AF65-F5344CB8AC3E}">
        <p14:creationId xmlns:p14="http://schemas.microsoft.com/office/powerpoint/2010/main" val="1407215132"/>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BFFFC-C391-47E0-B360-41AC525EB057}"/>
              </a:ext>
            </a:extLst>
          </p:cNvPr>
          <p:cNvSpPr>
            <a:spLocks noGrp="1"/>
          </p:cNvSpPr>
          <p:nvPr>
            <p:ph type="title"/>
          </p:nvPr>
        </p:nvSpPr>
        <p:spPr>
          <a:xfrm>
            <a:off x="1828800" y="46373"/>
            <a:ext cx="8534400" cy="583474"/>
          </a:xfrm>
        </p:spPr>
        <p:txBody>
          <a:bodyPr>
            <a:noAutofit/>
          </a:bodyPr>
          <a:lstStyle/>
          <a:p>
            <a:r>
              <a:rPr lang="en-US" sz="2800" b="1" dirty="0">
                <a:latin typeface="Arial Narrow" panose="020B0606020202030204" pitchFamily="34" charset="0"/>
              </a:rPr>
              <a:t> Cyber Security At Home   </a:t>
            </a:r>
          </a:p>
        </p:txBody>
      </p:sp>
      <p:sp>
        <p:nvSpPr>
          <p:cNvPr id="4" name="Slide Number Placeholder 3">
            <a:extLst>
              <a:ext uri="{FF2B5EF4-FFF2-40B4-BE49-F238E27FC236}">
                <a16:creationId xmlns:a16="http://schemas.microsoft.com/office/drawing/2014/main" id="{0DFC730B-83A8-497B-8AEA-0A2663745CEE}"/>
              </a:ext>
            </a:extLst>
          </p:cNvPr>
          <p:cNvSpPr>
            <a:spLocks noGrp="1"/>
          </p:cNvSpPr>
          <p:nvPr>
            <p:ph type="sldNum" sz="quarter" idx="12"/>
          </p:nvPr>
        </p:nvSpPr>
        <p:spPr/>
        <p:txBody>
          <a:bodyPr/>
          <a:lstStyle/>
          <a:p>
            <a:fld id="{42B6A8F1-9F59-4416-B9A3-900E59F7557B}" type="slidenum">
              <a:rPr lang="en-US" smtClean="0">
                <a:solidFill>
                  <a:prstClr val="white"/>
                </a:solidFill>
              </a:rPr>
              <a:pPr/>
              <a:t>13</a:t>
            </a:fld>
            <a:endParaRPr lang="en-US">
              <a:solidFill>
                <a:prstClr val="white"/>
              </a:solidFill>
            </a:endParaRPr>
          </a:p>
        </p:txBody>
      </p:sp>
      <p:sp>
        <p:nvSpPr>
          <p:cNvPr id="5" name="Rectangle 4">
            <a:extLst>
              <a:ext uri="{FF2B5EF4-FFF2-40B4-BE49-F238E27FC236}">
                <a16:creationId xmlns:a16="http://schemas.microsoft.com/office/drawing/2014/main" id="{175067B1-9F59-4B88-A840-57846B88C1DC}"/>
              </a:ext>
            </a:extLst>
          </p:cNvPr>
          <p:cNvSpPr/>
          <p:nvPr/>
        </p:nvSpPr>
        <p:spPr>
          <a:xfrm>
            <a:off x="2095501" y="1060869"/>
            <a:ext cx="8863493" cy="830997"/>
          </a:xfrm>
          <a:prstGeom prst="rect">
            <a:avLst/>
          </a:prstGeom>
        </p:spPr>
        <p:txBody>
          <a:bodyPr wrap="square">
            <a:spAutoFit/>
          </a:bodyPr>
          <a:lstStyle/>
          <a:p>
            <a:r>
              <a:rPr lang="en-US" sz="2400" dirty="0">
                <a:solidFill>
                  <a:srgbClr val="000000"/>
                </a:solidFill>
                <a:latin typeface="Arial Narrow" panose="020B0606020202030204" pitchFamily="34" charset="0"/>
              </a:rPr>
              <a:t>Check to see if </a:t>
            </a:r>
            <a:r>
              <a:rPr lang="en-US" sz="2400">
                <a:solidFill>
                  <a:srgbClr val="000000"/>
                </a:solidFill>
                <a:latin typeface="Arial Narrow" panose="020B0606020202030204" pitchFamily="34" charset="0"/>
              </a:rPr>
              <a:t>your email has </a:t>
            </a:r>
            <a:r>
              <a:rPr lang="en-US" sz="2400" dirty="0">
                <a:solidFill>
                  <a:srgbClr val="000000"/>
                </a:solidFill>
                <a:latin typeface="Arial Narrow" panose="020B0606020202030204" pitchFamily="34" charset="0"/>
              </a:rPr>
              <a:t>been compromised in the past:</a:t>
            </a:r>
          </a:p>
          <a:p>
            <a:r>
              <a:rPr lang="en-US" sz="2400" dirty="0">
                <a:solidFill>
                  <a:srgbClr val="000000"/>
                </a:solidFill>
                <a:latin typeface="Arial Narrow" panose="020B0606020202030204" pitchFamily="34" charset="0"/>
                <a:hlinkClick r:id="rId2"/>
              </a:rPr>
              <a:t>https://haveibeenpwned.com/</a:t>
            </a:r>
            <a:endParaRPr lang="en-US" sz="2400" dirty="0">
              <a:solidFill>
                <a:srgbClr val="000000"/>
              </a:solidFill>
              <a:latin typeface="Arial Narrow" panose="020B0606020202030204" pitchFamily="34" charset="0"/>
            </a:endParaRPr>
          </a:p>
        </p:txBody>
      </p:sp>
      <p:pic>
        <p:nvPicPr>
          <p:cNvPr id="7" name="Picture 4" descr="Image result for home">
            <a:extLst>
              <a:ext uri="{FF2B5EF4-FFF2-40B4-BE49-F238E27FC236}">
                <a16:creationId xmlns:a16="http://schemas.microsoft.com/office/drawing/2014/main" id="{7D8B4626-2355-439E-BC7C-28ED56ED9D6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88935" y="-119661"/>
            <a:ext cx="915542" cy="91554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2A4F566D-BAAD-404D-AEB3-741FA7736CEF}"/>
              </a:ext>
            </a:extLst>
          </p:cNvPr>
          <p:cNvGrpSpPr/>
          <p:nvPr/>
        </p:nvGrpSpPr>
        <p:grpSpPr>
          <a:xfrm>
            <a:off x="1695449" y="2060449"/>
            <a:ext cx="8609028" cy="3736682"/>
            <a:chOff x="171450" y="2762508"/>
            <a:chExt cx="6969908" cy="3203024"/>
          </a:xfrm>
        </p:grpSpPr>
        <p:pic>
          <p:nvPicPr>
            <p:cNvPr id="6" name="Picture 5">
              <a:extLst>
                <a:ext uri="{FF2B5EF4-FFF2-40B4-BE49-F238E27FC236}">
                  <a16:creationId xmlns:a16="http://schemas.microsoft.com/office/drawing/2014/main" id="{A3740BB3-7894-4756-B7DD-853CDA8D9388}"/>
                </a:ext>
              </a:extLst>
            </p:cNvPr>
            <p:cNvPicPr>
              <a:picLocks noChangeAspect="1"/>
            </p:cNvPicPr>
            <p:nvPr/>
          </p:nvPicPr>
          <p:blipFill>
            <a:blip r:embed="rId4"/>
            <a:stretch>
              <a:fillRect/>
            </a:stretch>
          </p:blipFill>
          <p:spPr>
            <a:xfrm>
              <a:off x="171450" y="2762508"/>
              <a:ext cx="6969908" cy="2380992"/>
            </a:xfrm>
            <a:prstGeom prst="rect">
              <a:avLst/>
            </a:prstGeom>
          </p:spPr>
        </p:pic>
        <p:pic>
          <p:nvPicPr>
            <p:cNvPr id="8" name="Picture 7">
              <a:extLst>
                <a:ext uri="{FF2B5EF4-FFF2-40B4-BE49-F238E27FC236}">
                  <a16:creationId xmlns:a16="http://schemas.microsoft.com/office/drawing/2014/main" id="{3BABA33A-E039-492E-9F7B-76CD128A9729}"/>
                </a:ext>
              </a:extLst>
            </p:cNvPr>
            <p:cNvPicPr>
              <a:picLocks noChangeAspect="1"/>
            </p:cNvPicPr>
            <p:nvPr/>
          </p:nvPicPr>
          <p:blipFill>
            <a:blip r:embed="rId5"/>
            <a:stretch>
              <a:fillRect/>
            </a:stretch>
          </p:blipFill>
          <p:spPr>
            <a:xfrm>
              <a:off x="171450" y="5143500"/>
              <a:ext cx="6969908" cy="822032"/>
            </a:xfrm>
            <a:prstGeom prst="rect">
              <a:avLst/>
            </a:prstGeom>
          </p:spPr>
        </p:pic>
      </p:grpSp>
      <p:sp>
        <p:nvSpPr>
          <p:cNvPr id="3" name="TextBox 2">
            <a:extLst>
              <a:ext uri="{FF2B5EF4-FFF2-40B4-BE49-F238E27FC236}">
                <a16:creationId xmlns:a16="http://schemas.microsoft.com/office/drawing/2014/main" id="{6169EDDE-4AB7-4EE4-BD00-F0954CCA4032}"/>
              </a:ext>
            </a:extLst>
          </p:cNvPr>
          <p:cNvSpPr txBox="1"/>
          <p:nvPr/>
        </p:nvSpPr>
        <p:spPr>
          <a:xfrm>
            <a:off x="3411415" y="6037909"/>
            <a:ext cx="4853354" cy="461665"/>
          </a:xfrm>
          <a:prstGeom prst="rect">
            <a:avLst/>
          </a:prstGeom>
          <a:noFill/>
        </p:spPr>
        <p:txBody>
          <a:bodyPr wrap="square" rtlCol="0">
            <a:spAutoFit/>
          </a:bodyPr>
          <a:lstStyle/>
          <a:p>
            <a:r>
              <a:rPr lang="en-US" sz="2400" b="1" dirty="0">
                <a:solidFill>
                  <a:srgbClr val="FF0000"/>
                </a:solidFill>
              </a:rPr>
              <a:t>Periodically change your passwords </a:t>
            </a:r>
          </a:p>
        </p:txBody>
      </p:sp>
    </p:spTree>
    <p:extLst>
      <p:ext uri="{BB962C8B-B14F-4D97-AF65-F5344CB8AC3E}">
        <p14:creationId xmlns:p14="http://schemas.microsoft.com/office/powerpoint/2010/main" val="4276732891"/>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6B8DA-CDB6-4C7E-9B28-40856CA64853}"/>
              </a:ext>
            </a:extLst>
          </p:cNvPr>
          <p:cNvSpPr>
            <a:spLocks noGrp="1"/>
          </p:cNvSpPr>
          <p:nvPr>
            <p:ph type="title"/>
          </p:nvPr>
        </p:nvSpPr>
        <p:spPr/>
        <p:txBody>
          <a:bodyPr>
            <a:noAutofit/>
          </a:bodyPr>
          <a:lstStyle/>
          <a:p>
            <a:r>
              <a:rPr lang="en-US" sz="2800" dirty="0">
                <a:solidFill>
                  <a:schemeClr val="tx2"/>
                </a:solidFill>
              </a:rPr>
              <a:t>Cyber Security At Home, Work, &amp; Traveling</a:t>
            </a:r>
            <a:endParaRPr lang="en-US" sz="2800" dirty="0"/>
          </a:p>
        </p:txBody>
      </p:sp>
      <p:sp>
        <p:nvSpPr>
          <p:cNvPr id="3" name="Content Placeholder 2">
            <a:extLst>
              <a:ext uri="{FF2B5EF4-FFF2-40B4-BE49-F238E27FC236}">
                <a16:creationId xmlns:a16="http://schemas.microsoft.com/office/drawing/2014/main" id="{00B99D87-2A90-401D-B98B-C587023053CD}"/>
              </a:ext>
            </a:extLst>
          </p:cNvPr>
          <p:cNvSpPr>
            <a:spLocks noGrp="1"/>
          </p:cNvSpPr>
          <p:nvPr>
            <p:ph idx="1"/>
          </p:nvPr>
        </p:nvSpPr>
        <p:spPr>
          <a:xfrm>
            <a:off x="406400" y="1111525"/>
            <a:ext cx="11379200" cy="5249710"/>
          </a:xfrm>
        </p:spPr>
        <p:txBody>
          <a:bodyPr>
            <a:normAutofit fontScale="92500" lnSpcReduction="10000"/>
          </a:bodyPr>
          <a:lstStyle/>
          <a:p>
            <a:pPr marL="0" indent="0">
              <a:buNone/>
            </a:pPr>
            <a:r>
              <a:rPr lang="en-US" sz="3200" dirty="0"/>
              <a:t>NOTE:  The following are general recommendations and might not apply to every situations.  </a:t>
            </a:r>
          </a:p>
          <a:p>
            <a:pPr marL="0" indent="0">
              <a:buNone/>
            </a:pPr>
            <a:endParaRPr lang="en-US" sz="3200" dirty="0"/>
          </a:p>
          <a:p>
            <a:pPr marL="0" indent="0">
              <a:buNone/>
            </a:pPr>
            <a:endParaRPr lang="en-US" sz="3200" dirty="0"/>
          </a:p>
          <a:p>
            <a:pPr marL="0" indent="0">
              <a:buNone/>
            </a:pPr>
            <a:endParaRPr lang="en-US" sz="3200" dirty="0"/>
          </a:p>
          <a:p>
            <a:pPr marL="0" indent="0">
              <a:buNone/>
            </a:pPr>
            <a:endParaRPr lang="en-US" sz="3200" dirty="0"/>
          </a:p>
          <a:p>
            <a:pPr marL="0" indent="0">
              <a:buNone/>
            </a:pPr>
            <a:endParaRPr lang="en-US" sz="3200" dirty="0"/>
          </a:p>
          <a:p>
            <a:pPr marL="0" indent="0">
              <a:buNone/>
            </a:pPr>
            <a:endParaRPr lang="en-US" sz="3200" dirty="0"/>
          </a:p>
          <a:p>
            <a:pPr marL="0" indent="0">
              <a:buNone/>
            </a:pPr>
            <a:endParaRPr lang="en-US" sz="3200" dirty="0"/>
          </a:p>
          <a:p>
            <a:pPr marL="0" indent="0">
              <a:buNone/>
            </a:pPr>
            <a:r>
              <a:rPr lang="en-US" sz="3200" dirty="0"/>
              <a:t>Always follow the recommendations of your local IT staff who know your specific use cases. </a:t>
            </a: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112097B9-972B-4C29-A013-B2AD36266896}"/>
              </a:ext>
            </a:extLst>
          </p:cNvPr>
          <p:cNvSpPr>
            <a:spLocks noGrp="1"/>
          </p:cNvSpPr>
          <p:nvPr>
            <p:ph type="sldNum" sz="quarter" idx="12"/>
          </p:nvPr>
        </p:nvSpPr>
        <p:spPr/>
        <p:txBody>
          <a:bodyPr/>
          <a:lstStyle/>
          <a:p>
            <a:fld id="{42B6A8F1-9F59-4416-B9A3-900E59F7557B}" type="slidenum">
              <a:rPr lang="en-US" smtClean="0">
                <a:solidFill>
                  <a:prstClr val="white"/>
                </a:solidFill>
              </a:rPr>
              <a:pPr/>
              <a:t>14</a:t>
            </a:fld>
            <a:endParaRPr lang="en-US">
              <a:solidFill>
                <a:prstClr val="white"/>
              </a:solidFill>
            </a:endParaRPr>
          </a:p>
        </p:txBody>
      </p:sp>
      <p:pic>
        <p:nvPicPr>
          <p:cNvPr id="6" name="Picture 5">
            <a:extLst>
              <a:ext uri="{FF2B5EF4-FFF2-40B4-BE49-F238E27FC236}">
                <a16:creationId xmlns:a16="http://schemas.microsoft.com/office/drawing/2014/main" id="{219BD585-4798-45CD-A71F-A1549C80CFA3}"/>
              </a:ext>
            </a:extLst>
          </p:cNvPr>
          <p:cNvPicPr>
            <a:picLocks noChangeAspect="1"/>
          </p:cNvPicPr>
          <p:nvPr/>
        </p:nvPicPr>
        <p:blipFill>
          <a:blip r:embed="rId2"/>
          <a:stretch>
            <a:fillRect/>
          </a:stretch>
        </p:blipFill>
        <p:spPr>
          <a:xfrm>
            <a:off x="3803874" y="2093238"/>
            <a:ext cx="2768376" cy="2813362"/>
          </a:xfrm>
          <a:prstGeom prst="rect">
            <a:avLst/>
          </a:prstGeom>
        </p:spPr>
      </p:pic>
    </p:spTree>
    <p:extLst>
      <p:ext uri="{BB962C8B-B14F-4D97-AF65-F5344CB8AC3E}">
        <p14:creationId xmlns:p14="http://schemas.microsoft.com/office/powerpoint/2010/main" val="3800694191"/>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BFFFC-C391-47E0-B360-41AC525EB057}"/>
              </a:ext>
            </a:extLst>
          </p:cNvPr>
          <p:cNvSpPr>
            <a:spLocks noGrp="1"/>
          </p:cNvSpPr>
          <p:nvPr>
            <p:ph type="title"/>
          </p:nvPr>
        </p:nvSpPr>
        <p:spPr>
          <a:xfrm>
            <a:off x="1727688" y="182710"/>
            <a:ext cx="8534400" cy="583474"/>
          </a:xfrm>
        </p:spPr>
        <p:txBody>
          <a:bodyPr>
            <a:noAutofit/>
          </a:bodyPr>
          <a:lstStyle/>
          <a:p>
            <a:r>
              <a:rPr lang="en-US" sz="2800" b="1" dirty="0">
                <a:latin typeface="Arial Narrow" panose="020B0606020202030204" pitchFamily="34" charset="0"/>
              </a:rPr>
              <a:t> Cyber Security At Home   </a:t>
            </a:r>
          </a:p>
        </p:txBody>
      </p:sp>
      <p:sp>
        <p:nvSpPr>
          <p:cNvPr id="4" name="Slide Number Placeholder 3">
            <a:extLst>
              <a:ext uri="{FF2B5EF4-FFF2-40B4-BE49-F238E27FC236}">
                <a16:creationId xmlns:a16="http://schemas.microsoft.com/office/drawing/2014/main" id="{0DFC730B-83A8-497B-8AEA-0A2663745CEE}"/>
              </a:ext>
            </a:extLst>
          </p:cNvPr>
          <p:cNvSpPr>
            <a:spLocks noGrp="1"/>
          </p:cNvSpPr>
          <p:nvPr>
            <p:ph type="sldNum" sz="quarter" idx="12"/>
          </p:nvPr>
        </p:nvSpPr>
        <p:spPr/>
        <p:txBody>
          <a:bodyPr/>
          <a:lstStyle/>
          <a:p>
            <a:fld id="{42B6A8F1-9F59-4416-B9A3-900E59F7557B}" type="slidenum">
              <a:rPr lang="en-US" smtClean="0">
                <a:solidFill>
                  <a:prstClr val="white"/>
                </a:solidFill>
              </a:rPr>
              <a:pPr/>
              <a:t>15</a:t>
            </a:fld>
            <a:endParaRPr lang="en-US">
              <a:solidFill>
                <a:prstClr val="white"/>
              </a:solidFill>
            </a:endParaRPr>
          </a:p>
        </p:txBody>
      </p:sp>
      <p:sp>
        <p:nvSpPr>
          <p:cNvPr id="5" name="Rectangle 4">
            <a:extLst>
              <a:ext uri="{FF2B5EF4-FFF2-40B4-BE49-F238E27FC236}">
                <a16:creationId xmlns:a16="http://schemas.microsoft.com/office/drawing/2014/main" id="{175067B1-9F59-4B88-A840-57846B88C1DC}"/>
              </a:ext>
            </a:extLst>
          </p:cNvPr>
          <p:cNvSpPr/>
          <p:nvPr/>
        </p:nvSpPr>
        <p:spPr>
          <a:xfrm>
            <a:off x="1695451" y="788165"/>
            <a:ext cx="8863493" cy="5632311"/>
          </a:xfrm>
          <a:prstGeom prst="rect">
            <a:avLst/>
          </a:prstGeom>
        </p:spPr>
        <p:txBody>
          <a:bodyPr wrap="square">
            <a:spAutoFit/>
          </a:bodyPr>
          <a:lstStyle/>
          <a:p>
            <a:endParaRPr lang="en-US" dirty="0">
              <a:solidFill>
                <a:srgbClr val="000000"/>
              </a:solidFill>
              <a:latin typeface="Arial Narrow" panose="020B0606020202030204" pitchFamily="34" charset="0"/>
            </a:endParaRPr>
          </a:p>
          <a:p>
            <a:r>
              <a:rPr lang="en-US" dirty="0">
                <a:solidFill>
                  <a:srgbClr val="000000"/>
                </a:solidFill>
                <a:latin typeface="Arial Narrow" panose="020B0606020202030204" pitchFamily="34" charset="0"/>
              </a:rPr>
              <a:t>• </a:t>
            </a:r>
            <a:r>
              <a:rPr lang="en-US" b="1" dirty="0">
                <a:solidFill>
                  <a:srgbClr val="000000"/>
                </a:solidFill>
                <a:latin typeface="Arial Narrow" panose="020B0606020202030204" pitchFamily="34" charset="0"/>
              </a:rPr>
              <a:t>Update All Operating Systems </a:t>
            </a:r>
            <a:r>
              <a:rPr lang="en-US" dirty="0">
                <a:solidFill>
                  <a:srgbClr val="000000"/>
                </a:solidFill>
                <a:latin typeface="Arial Narrow" panose="020B0606020202030204" pitchFamily="34" charset="0"/>
              </a:rPr>
              <a:t>– It’s important to run the latest and patched operating system such as Windows 10, Android, MacOS, or IOS. Don’t use legacy operating systems that don’t get security updates that leave your system vulnerable to attack.</a:t>
            </a:r>
          </a:p>
          <a:p>
            <a:endParaRPr lang="en-US" dirty="0">
              <a:solidFill>
                <a:srgbClr val="000000"/>
              </a:solidFill>
              <a:latin typeface="Arial Narrow" panose="020B0606020202030204" pitchFamily="34" charset="0"/>
            </a:endParaRPr>
          </a:p>
          <a:p>
            <a:r>
              <a:rPr lang="en-US" dirty="0">
                <a:solidFill>
                  <a:srgbClr val="000000"/>
                </a:solidFill>
                <a:latin typeface="Arial Narrow" panose="020B0606020202030204" pitchFamily="34" charset="0"/>
              </a:rPr>
              <a:t>• </a:t>
            </a:r>
            <a:r>
              <a:rPr lang="en-US" b="1" dirty="0">
                <a:solidFill>
                  <a:srgbClr val="000000"/>
                </a:solidFill>
                <a:latin typeface="Arial Narrow" panose="020B0606020202030204" pitchFamily="34" charset="0"/>
              </a:rPr>
              <a:t>Remove Unwanted Applications </a:t>
            </a:r>
            <a:r>
              <a:rPr lang="en-US" dirty="0">
                <a:solidFill>
                  <a:srgbClr val="000000"/>
                </a:solidFill>
                <a:latin typeface="Arial Narrow" panose="020B0606020202030204" pitchFamily="34" charset="0"/>
              </a:rPr>
              <a:t>– Frequently, remove unnecessary applications that you no longer use. The more software you have installed, the more vulnerabilities that are introduced.</a:t>
            </a:r>
          </a:p>
          <a:p>
            <a:endParaRPr lang="en-US" dirty="0">
              <a:solidFill>
                <a:srgbClr val="000000"/>
              </a:solidFill>
              <a:latin typeface="Arial Narrow" panose="020B0606020202030204" pitchFamily="34" charset="0"/>
            </a:endParaRPr>
          </a:p>
          <a:p>
            <a:r>
              <a:rPr lang="en-US" dirty="0">
                <a:solidFill>
                  <a:srgbClr val="000000"/>
                </a:solidFill>
                <a:latin typeface="Arial Narrow" panose="020B0606020202030204" pitchFamily="34" charset="0"/>
              </a:rPr>
              <a:t>• </a:t>
            </a:r>
            <a:r>
              <a:rPr lang="en-US" b="1" dirty="0">
                <a:solidFill>
                  <a:srgbClr val="000000"/>
                </a:solidFill>
                <a:latin typeface="Arial Narrow" panose="020B0606020202030204" pitchFamily="34" charset="0"/>
              </a:rPr>
              <a:t>Use Firewalls </a:t>
            </a:r>
            <a:r>
              <a:rPr lang="en-US" dirty="0">
                <a:solidFill>
                  <a:srgbClr val="000000"/>
                </a:solidFill>
                <a:latin typeface="Arial Narrow" panose="020B0606020202030204" pitchFamily="34" charset="0"/>
              </a:rPr>
              <a:t>– Ensure that your firewall is always patched and running. This prevents attackers from directly attacking your system.</a:t>
            </a:r>
            <a:br>
              <a:rPr lang="en-US" dirty="0">
                <a:solidFill>
                  <a:srgbClr val="000000"/>
                </a:solidFill>
                <a:latin typeface="Arial Narrow" panose="020B0606020202030204" pitchFamily="34" charset="0"/>
              </a:rPr>
            </a:br>
            <a:endParaRPr lang="en-US" dirty="0">
              <a:solidFill>
                <a:srgbClr val="000000"/>
              </a:solidFill>
              <a:latin typeface="Arial Narrow" panose="020B0606020202030204" pitchFamily="34" charset="0"/>
            </a:endParaRPr>
          </a:p>
          <a:p>
            <a:pPr algn="ctr"/>
            <a:r>
              <a:rPr lang="en-US" b="1" dirty="0">
                <a:solidFill>
                  <a:srgbClr val="000000"/>
                </a:solidFill>
                <a:latin typeface="Arial Narrow" panose="020B0606020202030204" pitchFamily="34" charset="0"/>
              </a:rPr>
              <a:t>If you only remember two things today:</a:t>
            </a:r>
          </a:p>
          <a:p>
            <a:r>
              <a:rPr lang="en-US" dirty="0">
                <a:solidFill>
                  <a:srgbClr val="000000"/>
                </a:solidFill>
                <a:latin typeface="Arial Narrow" panose="020B0606020202030204" pitchFamily="34" charset="0"/>
              </a:rPr>
              <a:t>• </a:t>
            </a:r>
            <a:r>
              <a:rPr lang="en-US" b="1" dirty="0">
                <a:solidFill>
                  <a:srgbClr val="000000"/>
                </a:solidFill>
                <a:latin typeface="Arial Narrow" panose="020B0606020202030204" pitchFamily="34" charset="0"/>
              </a:rPr>
              <a:t>Unique Passwords </a:t>
            </a:r>
            <a:r>
              <a:rPr lang="en-US" dirty="0">
                <a:solidFill>
                  <a:srgbClr val="000000"/>
                </a:solidFill>
                <a:latin typeface="Arial Narrow" panose="020B0606020202030204" pitchFamily="34" charset="0"/>
              </a:rPr>
              <a:t>– Use unique passwords for every account that you have including social media accounts.  If you need help keeping track of them, try using a password keeper like lastpass.com or 1password. </a:t>
            </a:r>
            <a:r>
              <a:rPr lang="en-US" dirty="0">
                <a:solidFill>
                  <a:srgbClr val="000000"/>
                </a:solidFill>
                <a:highlight>
                  <a:srgbClr val="FFFF00"/>
                </a:highlight>
                <a:latin typeface="Arial Narrow" panose="020B0606020202030204" pitchFamily="34" charset="0"/>
              </a:rPr>
              <a:t>Your EMAIL password is VERY critical since other systems use it for password reset.</a:t>
            </a:r>
          </a:p>
          <a:p>
            <a:endParaRPr lang="en-US" b="1" dirty="0">
              <a:solidFill>
                <a:srgbClr val="000000"/>
              </a:solidFill>
              <a:latin typeface="Arial Narrow" panose="020B0606020202030204" pitchFamily="34" charset="0"/>
            </a:endParaRPr>
          </a:p>
          <a:p>
            <a:r>
              <a:rPr lang="en-US" dirty="0">
                <a:solidFill>
                  <a:srgbClr val="000000"/>
                </a:solidFill>
                <a:latin typeface="Arial Narrow" panose="020B0606020202030204" pitchFamily="34" charset="0"/>
              </a:rPr>
              <a:t>• </a:t>
            </a:r>
            <a:r>
              <a:rPr lang="en-US" b="1" dirty="0">
                <a:solidFill>
                  <a:srgbClr val="000000"/>
                </a:solidFill>
                <a:latin typeface="Arial Narrow" panose="020B0606020202030204" pitchFamily="34" charset="0"/>
              </a:rPr>
              <a:t>Enable MFA </a:t>
            </a:r>
            <a:r>
              <a:rPr lang="en-US" dirty="0">
                <a:solidFill>
                  <a:srgbClr val="000000"/>
                </a:solidFill>
                <a:highlight>
                  <a:srgbClr val="FFFF00"/>
                </a:highlight>
                <a:latin typeface="Arial Narrow" panose="020B0606020202030204" pitchFamily="34" charset="0"/>
              </a:rPr>
              <a:t>– Always enable Multiple Factor Authentication whenever offered.  </a:t>
            </a:r>
            <a:r>
              <a:rPr lang="en-US" dirty="0">
                <a:solidFill>
                  <a:srgbClr val="000000"/>
                </a:solidFill>
                <a:latin typeface="Arial Narrow" panose="020B0606020202030204" pitchFamily="34" charset="0"/>
              </a:rPr>
              <a:t>Secure access should use something you know and something you have e.g. Biometrics (face or fingerprint), Authenticator Apps, or even the less secure text codes.</a:t>
            </a:r>
          </a:p>
          <a:p>
            <a:endParaRPr lang="en-US" dirty="0">
              <a:solidFill>
                <a:srgbClr val="000000"/>
              </a:solidFill>
              <a:latin typeface="Arial Narrow" panose="020B0606020202030204" pitchFamily="34" charset="0"/>
            </a:endParaRPr>
          </a:p>
        </p:txBody>
      </p:sp>
      <p:pic>
        <p:nvPicPr>
          <p:cNvPr id="7" name="Picture 4" descr="Image result for home">
            <a:extLst>
              <a:ext uri="{FF2B5EF4-FFF2-40B4-BE49-F238E27FC236}">
                <a16:creationId xmlns:a16="http://schemas.microsoft.com/office/drawing/2014/main" id="{7D8B4626-2355-439E-BC7C-28ED56ED9D6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58943" y="134953"/>
            <a:ext cx="1077675" cy="1077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708629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3" end="3"/>
                                            </p:txEl>
                                          </p:spTgt>
                                        </p:tgtEl>
                                        <p:attrNameLst>
                                          <p:attrName>style.visibility</p:attrName>
                                        </p:attrNameLst>
                                      </p:cBhvr>
                                      <p:to>
                                        <p:strVal val="visible"/>
                                      </p:to>
                                    </p:set>
                                    <p:animEffect transition="in" filter="fade">
                                      <p:cBhvr>
                                        <p:cTn id="14" dur="1000"/>
                                        <p:tgtEl>
                                          <p:spTgt spid="5">
                                            <p:txEl>
                                              <p:pRg st="3" end="3"/>
                                            </p:txEl>
                                          </p:spTgt>
                                        </p:tgtEl>
                                      </p:cBhvr>
                                    </p:animEffect>
                                    <p:anim calcmode="lin" valueType="num">
                                      <p:cBhvr>
                                        <p:cTn id="15"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Effect transition="in" filter="fade">
                                      <p:cBhvr>
                                        <p:cTn id="21" dur="1000"/>
                                        <p:tgtEl>
                                          <p:spTgt spid="5">
                                            <p:txEl>
                                              <p:pRg st="5" end="5"/>
                                            </p:txEl>
                                          </p:spTgt>
                                        </p:tgtEl>
                                      </p:cBhvr>
                                    </p:animEffect>
                                    <p:anim calcmode="lin" valueType="num">
                                      <p:cBhvr>
                                        <p:cTn id="22"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6" end="6"/>
                                            </p:txEl>
                                          </p:spTgt>
                                        </p:tgtEl>
                                        <p:attrNameLst>
                                          <p:attrName>style.visibility</p:attrName>
                                        </p:attrNameLst>
                                      </p:cBhvr>
                                      <p:to>
                                        <p:strVal val="visible"/>
                                      </p:to>
                                    </p:set>
                                    <p:animEffect transition="in" filter="fade">
                                      <p:cBhvr>
                                        <p:cTn id="28" dur="1000"/>
                                        <p:tgtEl>
                                          <p:spTgt spid="5">
                                            <p:txEl>
                                              <p:pRg st="6" end="6"/>
                                            </p:txEl>
                                          </p:spTgt>
                                        </p:tgtEl>
                                      </p:cBhvr>
                                    </p:animEffect>
                                    <p:anim calcmode="lin" valueType="num">
                                      <p:cBhvr>
                                        <p:cTn id="29"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animEffect transition="in" filter="fade">
                                      <p:cBhvr>
                                        <p:cTn id="35" dur="1000"/>
                                        <p:tgtEl>
                                          <p:spTgt spid="5">
                                            <p:txEl>
                                              <p:pRg st="7" end="7"/>
                                            </p:txEl>
                                          </p:spTgt>
                                        </p:tgtEl>
                                      </p:cBhvr>
                                    </p:animEffect>
                                    <p:anim calcmode="lin" valueType="num">
                                      <p:cBhvr>
                                        <p:cTn id="36"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9" end="9"/>
                                            </p:txEl>
                                          </p:spTgt>
                                        </p:tgtEl>
                                        <p:attrNameLst>
                                          <p:attrName>style.visibility</p:attrName>
                                        </p:attrNameLst>
                                      </p:cBhvr>
                                      <p:to>
                                        <p:strVal val="visible"/>
                                      </p:to>
                                    </p:set>
                                    <p:animEffect transition="in" filter="fade">
                                      <p:cBhvr>
                                        <p:cTn id="42" dur="1000"/>
                                        <p:tgtEl>
                                          <p:spTgt spid="5">
                                            <p:txEl>
                                              <p:pRg st="9" end="9"/>
                                            </p:txEl>
                                          </p:spTgt>
                                        </p:tgtEl>
                                      </p:cBhvr>
                                    </p:animEffect>
                                    <p:anim calcmode="lin" valueType="num">
                                      <p:cBhvr>
                                        <p:cTn id="43"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BFFFC-C391-47E0-B360-41AC525EB057}"/>
              </a:ext>
            </a:extLst>
          </p:cNvPr>
          <p:cNvSpPr>
            <a:spLocks noGrp="1"/>
          </p:cNvSpPr>
          <p:nvPr>
            <p:ph type="title"/>
          </p:nvPr>
        </p:nvSpPr>
        <p:spPr>
          <a:xfrm>
            <a:off x="1828800" y="46373"/>
            <a:ext cx="8534400" cy="583474"/>
          </a:xfrm>
        </p:spPr>
        <p:txBody>
          <a:bodyPr>
            <a:noAutofit/>
          </a:bodyPr>
          <a:lstStyle/>
          <a:p>
            <a:r>
              <a:rPr lang="en-US" sz="2800" b="1" dirty="0">
                <a:latin typeface="Arial Narrow" panose="020B0606020202030204" pitchFamily="34" charset="0"/>
              </a:rPr>
              <a:t>Cyber Security at Work</a:t>
            </a:r>
          </a:p>
        </p:txBody>
      </p:sp>
      <p:sp>
        <p:nvSpPr>
          <p:cNvPr id="4" name="Slide Number Placeholder 3">
            <a:extLst>
              <a:ext uri="{FF2B5EF4-FFF2-40B4-BE49-F238E27FC236}">
                <a16:creationId xmlns:a16="http://schemas.microsoft.com/office/drawing/2014/main" id="{0DFC730B-83A8-497B-8AEA-0A2663745CEE}"/>
              </a:ext>
            </a:extLst>
          </p:cNvPr>
          <p:cNvSpPr>
            <a:spLocks noGrp="1"/>
          </p:cNvSpPr>
          <p:nvPr>
            <p:ph type="sldNum" sz="quarter" idx="12"/>
          </p:nvPr>
        </p:nvSpPr>
        <p:spPr/>
        <p:txBody>
          <a:bodyPr/>
          <a:lstStyle/>
          <a:p>
            <a:fld id="{42B6A8F1-9F59-4416-B9A3-900E59F7557B}" type="slidenum">
              <a:rPr lang="en-US" smtClean="0">
                <a:solidFill>
                  <a:prstClr val="white"/>
                </a:solidFill>
              </a:rPr>
              <a:pPr/>
              <a:t>16</a:t>
            </a:fld>
            <a:endParaRPr lang="en-US">
              <a:solidFill>
                <a:prstClr val="white"/>
              </a:solidFill>
            </a:endParaRPr>
          </a:p>
        </p:txBody>
      </p:sp>
      <p:pic>
        <p:nvPicPr>
          <p:cNvPr id="5" name="Picture 2" descr="Image result for cyber security at work">
            <a:extLst>
              <a:ext uri="{FF2B5EF4-FFF2-40B4-BE49-F238E27FC236}">
                <a16:creationId xmlns:a16="http://schemas.microsoft.com/office/drawing/2014/main" id="{1C2434D7-C930-4D57-BF85-7F0E0EDE427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22985" y="121010"/>
            <a:ext cx="1545306" cy="88260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3B3A92B-11F4-4642-A811-183483515A03}"/>
              </a:ext>
            </a:extLst>
          </p:cNvPr>
          <p:cNvSpPr/>
          <p:nvPr/>
        </p:nvSpPr>
        <p:spPr>
          <a:xfrm>
            <a:off x="1524001" y="1053323"/>
            <a:ext cx="9219501" cy="4998804"/>
          </a:xfrm>
          <a:prstGeom prst="rect">
            <a:avLst/>
          </a:prstGeom>
        </p:spPr>
        <p:txBody>
          <a:bodyPr wrap="square">
            <a:spAutoFit/>
          </a:bodyPr>
          <a:lstStyle/>
          <a:p>
            <a:pPr>
              <a:lnSpc>
                <a:spcPts val="1900"/>
              </a:lnSpc>
              <a:buFont typeface="Arial" panose="020B0604020202020204" pitchFamily="34" charset="0"/>
              <a:buChar char="•"/>
            </a:pPr>
            <a:r>
              <a:rPr lang="en-US" b="1" dirty="0">
                <a:solidFill>
                  <a:srgbClr val="000000"/>
                </a:solidFill>
                <a:latin typeface="Arial Narrow" panose="020B0606020202030204" pitchFamily="34" charset="0"/>
              </a:rPr>
              <a:t> Company Email Address </a:t>
            </a:r>
            <a:r>
              <a:rPr lang="en-US" dirty="0">
                <a:solidFill>
                  <a:srgbClr val="000000"/>
                </a:solidFill>
                <a:latin typeface="Arial Narrow" panose="020B0606020202030204" pitchFamily="34" charset="0"/>
              </a:rPr>
              <a:t>– Do not use your company email address for personal business (e.g., LinkedIn account).  Never use your work passwords/phrase on external non-work sites.</a:t>
            </a:r>
          </a:p>
          <a:p>
            <a:pPr>
              <a:lnSpc>
                <a:spcPts val="1900"/>
              </a:lnSpc>
            </a:pPr>
            <a:endParaRPr lang="en-US" dirty="0">
              <a:solidFill>
                <a:srgbClr val="000000"/>
              </a:solidFill>
              <a:latin typeface="Arial Narrow" panose="020B0606020202030204" pitchFamily="34" charset="0"/>
            </a:endParaRPr>
          </a:p>
          <a:p>
            <a:pPr>
              <a:lnSpc>
                <a:spcPts val="1900"/>
              </a:lnSpc>
            </a:pPr>
            <a:r>
              <a:rPr lang="en-US" dirty="0">
                <a:solidFill>
                  <a:srgbClr val="000000"/>
                </a:solidFill>
                <a:latin typeface="Arial Narrow" panose="020B0606020202030204" pitchFamily="34" charset="0"/>
              </a:rPr>
              <a:t>• </a:t>
            </a:r>
            <a:r>
              <a:rPr lang="en-US" b="1" dirty="0">
                <a:solidFill>
                  <a:srgbClr val="000000"/>
                </a:solidFill>
                <a:latin typeface="Arial Narrow" panose="020B0606020202030204" pitchFamily="34" charset="0"/>
              </a:rPr>
              <a:t>Security Questions </a:t>
            </a:r>
            <a:r>
              <a:rPr lang="en-US" dirty="0">
                <a:solidFill>
                  <a:srgbClr val="000000"/>
                </a:solidFill>
                <a:latin typeface="Arial Narrow" panose="020B0606020202030204" pitchFamily="34" charset="0"/>
              </a:rPr>
              <a:t>– Use answers that only you will know and not information that can be obtained from social media about you (e.g., dog’s name, child’s name, favorite sports team, etc.)</a:t>
            </a:r>
          </a:p>
          <a:p>
            <a:pPr>
              <a:lnSpc>
                <a:spcPts val="1900"/>
              </a:lnSpc>
            </a:pPr>
            <a:endParaRPr lang="en-US" dirty="0">
              <a:solidFill>
                <a:srgbClr val="000000"/>
              </a:solidFill>
              <a:latin typeface="Arial Narrow" panose="020B0606020202030204" pitchFamily="34" charset="0"/>
            </a:endParaRPr>
          </a:p>
          <a:p>
            <a:pPr>
              <a:lnSpc>
                <a:spcPts val="1900"/>
              </a:lnSpc>
            </a:pPr>
            <a:r>
              <a:rPr lang="en-US" dirty="0">
                <a:solidFill>
                  <a:srgbClr val="000000"/>
                </a:solidFill>
                <a:latin typeface="Arial Narrow" panose="020B0606020202030204" pitchFamily="34" charset="0"/>
              </a:rPr>
              <a:t>• </a:t>
            </a:r>
            <a:r>
              <a:rPr lang="en-US" b="1" dirty="0">
                <a:solidFill>
                  <a:srgbClr val="000000"/>
                </a:solidFill>
                <a:latin typeface="Arial Narrow" panose="020B0606020202030204" pitchFamily="34" charset="0"/>
              </a:rPr>
              <a:t>Ensure Updates </a:t>
            </a:r>
            <a:r>
              <a:rPr lang="en-US" dirty="0">
                <a:solidFill>
                  <a:srgbClr val="000000"/>
                </a:solidFill>
                <a:latin typeface="Arial Narrow" panose="020B0606020202030204" pitchFamily="34" charset="0"/>
              </a:rPr>
              <a:t>– It’s important to download the latest operating system, application, and anti-virus updates to protect against an attack. </a:t>
            </a:r>
          </a:p>
          <a:p>
            <a:pPr>
              <a:lnSpc>
                <a:spcPts val="1900"/>
              </a:lnSpc>
            </a:pPr>
            <a:r>
              <a:rPr lang="en-US" dirty="0">
                <a:solidFill>
                  <a:srgbClr val="000000"/>
                </a:solidFill>
                <a:latin typeface="Arial Narrow" panose="020B0606020202030204" pitchFamily="34" charset="0"/>
              </a:rPr>
              <a:t> </a:t>
            </a:r>
            <a:br>
              <a:rPr lang="en-US" dirty="0">
                <a:solidFill>
                  <a:srgbClr val="000000"/>
                </a:solidFill>
                <a:latin typeface="Arial Narrow" panose="020B0606020202030204" pitchFamily="34" charset="0"/>
              </a:rPr>
            </a:br>
            <a:r>
              <a:rPr lang="en-US" dirty="0">
                <a:solidFill>
                  <a:srgbClr val="000000"/>
                </a:solidFill>
                <a:latin typeface="Arial Narrow" panose="020B0606020202030204" pitchFamily="34" charset="0"/>
              </a:rPr>
              <a:t>• </a:t>
            </a:r>
            <a:r>
              <a:rPr lang="en-US" b="1" dirty="0">
                <a:solidFill>
                  <a:srgbClr val="000000"/>
                </a:solidFill>
                <a:latin typeface="Arial Narrow" panose="020B0606020202030204" pitchFamily="34" charset="0"/>
              </a:rPr>
              <a:t>Lock Your Computer </a:t>
            </a:r>
            <a:r>
              <a:rPr lang="en-US" dirty="0">
                <a:solidFill>
                  <a:srgbClr val="000000"/>
                </a:solidFill>
                <a:latin typeface="Arial Narrow" panose="020B0606020202030204" pitchFamily="34" charset="0"/>
              </a:rPr>
              <a:t>– It’s important to lock your computer when you are not using it (CTRL+ALT+DEL then Lock).  You don’t want others looking at your work or accessing information on your device.</a:t>
            </a:r>
          </a:p>
          <a:p>
            <a:pPr>
              <a:lnSpc>
                <a:spcPts val="1900"/>
              </a:lnSpc>
            </a:pPr>
            <a:endParaRPr lang="en-US" dirty="0">
              <a:solidFill>
                <a:srgbClr val="000000"/>
              </a:solidFill>
              <a:latin typeface="Arial Narrow" panose="020B0606020202030204" pitchFamily="34" charset="0"/>
            </a:endParaRPr>
          </a:p>
          <a:p>
            <a:pPr>
              <a:lnSpc>
                <a:spcPts val="1900"/>
              </a:lnSpc>
              <a:buFont typeface="Arial" panose="020B0604020202020204" pitchFamily="34" charset="0"/>
              <a:buChar char="•"/>
            </a:pPr>
            <a:r>
              <a:rPr lang="en-US" b="1" dirty="0">
                <a:solidFill>
                  <a:srgbClr val="000000"/>
                </a:solidFill>
                <a:latin typeface="Arial Narrow" panose="020B0606020202030204" pitchFamily="34" charset="0"/>
              </a:rPr>
              <a:t> Shut Down Your PC – </a:t>
            </a:r>
            <a:r>
              <a:rPr lang="en-US" dirty="0">
                <a:solidFill>
                  <a:srgbClr val="000000"/>
                </a:solidFill>
                <a:latin typeface="Arial Narrow" panose="020B0606020202030204" pitchFamily="34" charset="0"/>
              </a:rPr>
              <a:t>when your workday is done. There are two reasons: 1) No one can break into a device that is turned off.  2) Restarting installs any pending updates.</a:t>
            </a:r>
          </a:p>
          <a:p>
            <a:pPr>
              <a:lnSpc>
                <a:spcPts val="1900"/>
              </a:lnSpc>
              <a:buFont typeface="Arial" panose="020B0604020202020204" pitchFamily="34" charset="0"/>
              <a:buChar char="•"/>
            </a:pPr>
            <a:endParaRPr lang="en-US" dirty="0">
              <a:solidFill>
                <a:srgbClr val="000000"/>
              </a:solidFill>
              <a:latin typeface="Arial Narrow" panose="020B0606020202030204" pitchFamily="34" charset="0"/>
            </a:endParaRPr>
          </a:p>
          <a:p>
            <a:pPr>
              <a:lnSpc>
                <a:spcPts val="1900"/>
              </a:lnSpc>
              <a:buFont typeface="Arial" panose="020B0604020202020204" pitchFamily="34" charset="0"/>
              <a:buChar char="•"/>
            </a:pPr>
            <a:r>
              <a:rPr lang="en-US" dirty="0">
                <a:solidFill>
                  <a:srgbClr val="000000"/>
                </a:solidFill>
                <a:latin typeface="Arial Narrow" panose="020B0606020202030204" pitchFamily="34" charset="0"/>
              </a:rPr>
              <a:t> </a:t>
            </a:r>
            <a:r>
              <a:rPr lang="en-US" b="1" dirty="0">
                <a:solidFill>
                  <a:srgbClr val="000000"/>
                </a:solidFill>
                <a:latin typeface="Arial Narrow" panose="020B0606020202030204" pitchFamily="34" charset="0"/>
              </a:rPr>
              <a:t>Report Suspicious Behavior</a:t>
            </a:r>
            <a:r>
              <a:rPr lang="en-US" dirty="0">
                <a:solidFill>
                  <a:srgbClr val="000000"/>
                </a:solidFill>
                <a:latin typeface="Arial Narrow" panose="020B0606020202030204" pitchFamily="34" charset="0"/>
              </a:rPr>
              <a:t> – IP theft is real.  Report suspicious behavior to your security department.</a:t>
            </a:r>
          </a:p>
          <a:p>
            <a:pPr>
              <a:lnSpc>
                <a:spcPts val="1900"/>
              </a:lnSpc>
            </a:pPr>
            <a:endParaRPr lang="en-US" dirty="0">
              <a:solidFill>
                <a:srgbClr val="000000"/>
              </a:solidFill>
              <a:latin typeface="Arial Narrow" panose="020B0606020202030204" pitchFamily="34" charset="0"/>
            </a:endParaRPr>
          </a:p>
          <a:p>
            <a:pPr>
              <a:lnSpc>
                <a:spcPts val="1900"/>
              </a:lnSpc>
            </a:pPr>
            <a:r>
              <a:rPr lang="en-US" dirty="0">
                <a:solidFill>
                  <a:srgbClr val="000000"/>
                </a:solidFill>
                <a:latin typeface="Arial Narrow" panose="020B0606020202030204" pitchFamily="34" charset="0"/>
              </a:rPr>
              <a:t>• </a:t>
            </a:r>
            <a:r>
              <a:rPr lang="en-US" b="1" dirty="0">
                <a:solidFill>
                  <a:srgbClr val="000000"/>
                </a:solidFill>
                <a:latin typeface="Arial Narrow" panose="020B0606020202030204" pitchFamily="34" charset="0"/>
              </a:rPr>
              <a:t>Be Alert Opening Email </a:t>
            </a:r>
            <a:r>
              <a:rPr lang="en-US" dirty="0">
                <a:solidFill>
                  <a:srgbClr val="000000"/>
                </a:solidFill>
                <a:latin typeface="Arial Narrow" panose="020B0606020202030204" pitchFamily="34" charset="0"/>
              </a:rPr>
              <a:t>– Read all emails carefully.  Validate who the sender is, be cautious if the email has a sense of urgency, look for misspelling or poor grammar. Were you expecting the email?</a:t>
            </a:r>
          </a:p>
          <a:p>
            <a:endParaRPr lang="en-US" dirty="0">
              <a:solidFill>
                <a:srgbClr val="000000"/>
              </a:solidFill>
              <a:latin typeface="Arial Narrow" panose="020B0606020202030204" pitchFamily="34" charset="0"/>
            </a:endParaRPr>
          </a:p>
        </p:txBody>
      </p:sp>
    </p:spTree>
    <p:extLst>
      <p:ext uri="{BB962C8B-B14F-4D97-AF65-F5344CB8AC3E}">
        <p14:creationId xmlns:p14="http://schemas.microsoft.com/office/powerpoint/2010/main" val="85797652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1000"/>
                                        <p:tgtEl>
                                          <p:spTgt spid="3">
                                            <p:txEl>
                                              <p:pRg st="5" end="5"/>
                                            </p:txEl>
                                          </p:spTgt>
                                        </p:tgtEl>
                                      </p:cBhvr>
                                    </p:animEffect>
                                    <p:anim calcmode="lin" valueType="num">
                                      <p:cBhvr>
                                        <p:cTn id="2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1000"/>
                                        <p:tgtEl>
                                          <p:spTgt spid="3">
                                            <p:txEl>
                                              <p:pRg st="9" end="9"/>
                                            </p:txEl>
                                          </p:spTgt>
                                        </p:tgtEl>
                                      </p:cBhvr>
                                    </p:animEffect>
                                    <p:anim calcmode="lin" valueType="num">
                                      <p:cBhvr>
                                        <p:cTn id="43"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Effect transition="in" filter="fade">
                                      <p:cBhvr>
                                        <p:cTn id="49" dur="1000"/>
                                        <p:tgtEl>
                                          <p:spTgt spid="3">
                                            <p:txEl>
                                              <p:pRg st="11" end="11"/>
                                            </p:txEl>
                                          </p:spTgt>
                                        </p:tgtEl>
                                      </p:cBhvr>
                                    </p:animEffect>
                                    <p:anim calcmode="lin" valueType="num">
                                      <p:cBhvr>
                                        <p:cTn id="50"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CC411-9091-4B59-B301-35E5C395B044}"/>
              </a:ext>
            </a:extLst>
          </p:cNvPr>
          <p:cNvSpPr>
            <a:spLocks noGrp="1"/>
          </p:cNvSpPr>
          <p:nvPr>
            <p:ph type="title"/>
          </p:nvPr>
        </p:nvSpPr>
        <p:spPr>
          <a:xfrm>
            <a:off x="1616279" y="66849"/>
            <a:ext cx="8534400" cy="1097760"/>
          </a:xfrm>
        </p:spPr>
        <p:txBody>
          <a:bodyPr>
            <a:normAutofit/>
          </a:bodyPr>
          <a:lstStyle/>
          <a:p>
            <a:r>
              <a:rPr lang="en-US" sz="3200" b="1" cap="none" dirty="0"/>
              <a:t>How to identify Malicious Email </a:t>
            </a:r>
            <a:r>
              <a:rPr lang="en-US" sz="3200" b="1" cap="none" dirty="0">
                <a:solidFill>
                  <a:srgbClr val="FF0000"/>
                </a:solidFill>
              </a:rPr>
              <a:t>Red</a:t>
            </a:r>
            <a:r>
              <a:rPr lang="en-US" sz="3200" b="1" cap="none" dirty="0"/>
              <a:t> Flags</a:t>
            </a:r>
            <a:br>
              <a:rPr lang="en-US" sz="6600" b="1" cap="none" dirty="0"/>
            </a:br>
            <a:endParaRPr lang="en-US" dirty="0"/>
          </a:p>
        </p:txBody>
      </p:sp>
      <p:sp>
        <p:nvSpPr>
          <p:cNvPr id="4" name="Slide Number Placeholder 3">
            <a:extLst>
              <a:ext uri="{FF2B5EF4-FFF2-40B4-BE49-F238E27FC236}">
                <a16:creationId xmlns:a16="http://schemas.microsoft.com/office/drawing/2014/main" id="{5BA1A0B2-76B6-406E-A9E1-0E92ABF28249}"/>
              </a:ext>
            </a:extLst>
          </p:cNvPr>
          <p:cNvSpPr>
            <a:spLocks noGrp="1"/>
          </p:cNvSpPr>
          <p:nvPr>
            <p:ph type="sldNum" sz="quarter" idx="12"/>
          </p:nvPr>
        </p:nvSpPr>
        <p:spPr/>
        <p:txBody>
          <a:bodyPr/>
          <a:lstStyle/>
          <a:p>
            <a:fld id="{42B6A8F1-9F59-4416-B9A3-900E59F7557B}" type="slidenum">
              <a:rPr lang="en-US" smtClean="0">
                <a:solidFill>
                  <a:prstClr val="white"/>
                </a:solidFill>
              </a:rPr>
              <a:pPr/>
              <a:t>17</a:t>
            </a:fld>
            <a:endParaRPr lang="en-US">
              <a:solidFill>
                <a:prstClr val="white"/>
              </a:solidFill>
            </a:endParaRPr>
          </a:p>
        </p:txBody>
      </p:sp>
      <p:pic>
        <p:nvPicPr>
          <p:cNvPr id="23" name="Picture 22">
            <a:extLst>
              <a:ext uri="{FF2B5EF4-FFF2-40B4-BE49-F238E27FC236}">
                <a16:creationId xmlns:a16="http://schemas.microsoft.com/office/drawing/2014/main" id="{9E2CFB9D-6F5D-4578-9A2E-2325A664638E}"/>
              </a:ext>
            </a:extLst>
          </p:cNvPr>
          <p:cNvPicPr>
            <a:picLocks noChangeAspect="1"/>
          </p:cNvPicPr>
          <p:nvPr/>
        </p:nvPicPr>
        <p:blipFill>
          <a:blip r:embed="rId2"/>
          <a:stretch>
            <a:fillRect/>
          </a:stretch>
        </p:blipFill>
        <p:spPr>
          <a:xfrm>
            <a:off x="1524001" y="947957"/>
            <a:ext cx="9051721" cy="4966283"/>
          </a:xfrm>
          <a:prstGeom prst="rect">
            <a:avLst/>
          </a:prstGeom>
        </p:spPr>
      </p:pic>
      <p:pic>
        <p:nvPicPr>
          <p:cNvPr id="26" name="Picture 2" descr="Image result for cyber security at work">
            <a:extLst>
              <a:ext uri="{FF2B5EF4-FFF2-40B4-BE49-F238E27FC236}">
                <a16:creationId xmlns:a16="http://schemas.microsoft.com/office/drawing/2014/main" id="{D6C3179B-1C3D-4265-8E50-B6722F38DF6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09656" y="174425"/>
            <a:ext cx="1545306" cy="882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6452032"/>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BFFFC-C391-47E0-B360-41AC525EB057}"/>
              </a:ext>
            </a:extLst>
          </p:cNvPr>
          <p:cNvSpPr>
            <a:spLocks noGrp="1"/>
          </p:cNvSpPr>
          <p:nvPr>
            <p:ph type="title"/>
          </p:nvPr>
        </p:nvSpPr>
        <p:spPr>
          <a:xfrm>
            <a:off x="1828800" y="46373"/>
            <a:ext cx="8534400" cy="583474"/>
          </a:xfrm>
        </p:spPr>
        <p:txBody>
          <a:bodyPr>
            <a:noAutofit/>
          </a:bodyPr>
          <a:lstStyle/>
          <a:p>
            <a:r>
              <a:rPr lang="en-US" sz="2800" b="1" dirty="0">
                <a:latin typeface="Arial Narrow" panose="020B0606020202030204" pitchFamily="34" charset="0"/>
              </a:rPr>
              <a:t>Cyber Security at Work</a:t>
            </a:r>
          </a:p>
        </p:txBody>
      </p:sp>
      <p:sp>
        <p:nvSpPr>
          <p:cNvPr id="4" name="Slide Number Placeholder 3">
            <a:extLst>
              <a:ext uri="{FF2B5EF4-FFF2-40B4-BE49-F238E27FC236}">
                <a16:creationId xmlns:a16="http://schemas.microsoft.com/office/drawing/2014/main" id="{0DFC730B-83A8-497B-8AEA-0A2663745CEE}"/>
              </a:ext>
            </a:extLst>
          </p:cNvPr>
          <p:cNvSpPr>
            <a:spLocks noGrp="1"/>
          </p:cNvSpPr>
          <p:nvPr>
            <p:ph type="sldNum" sz="quarter" idx="12"/>
          </p:nvPr>
        </p:nvSpPr>
        <p:spPr/>
        <p:txBody>
          <a:bodyPr/>
          <a:lstStyle/>
          <a:p>
            <a:fld id="{42B6A8F1-9F59-4416-B9A3-900E59F7557B}" type="slidenum">
              <a:rPr lang="en-US" smtClean="0">
                <a:solidFill>
                  <a:prstClr val="white"/>
                </a:solidFill>
              </a:rPr>
              <a:pPr/>
              <a:t>18</a:t>
            </a:fld>
            <a:endParaRPr lang="en-US">
              <a:solidFill>
                <a:prstClr val="white"/>
              </a:solidFill>
            </a:endParaRPr>
          </a:p>
        </p:txBody>
      </p:sp>
      <p:pic>
        <p:nvPicPr>
          <p:cNvPr id="5" name="Picture 2" descr="Image result for cyber security at work">
            <a:extLst>
              <a:ext uri="{FF2B5EF4-FFF2-40B4-BE49-F238E27FC236}">
                <a16:creationId xmlns:a16="http://schemas.microsoft.com/office/drawing/2014/main" id="{1C2434D7-C930-4D57-BF85-7F0E0EDE427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06312" y="-103194"/>
            <a:ext cx="1545306" cy="88260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BB1F71F-B46B-4F25-95D1-E610675087B6}"/>
              </a:ext>
            </a:extLst>
          </p:cNvPr>
          <p:cNvSpPr/>
          <p:nvPr/>
        </p:nvSpPr>
        <p:spPr>
          <a:xfrm>
            <a:off x="1740382" y="928982"/>
            <a:ext cx="8711236" cy="5078313"/>
          </a:xfrm>
          <a:prstGeom prst="rect">
            <a:avLst/>
          </a:prstGeom>
        </p:spPr>
        <p:txBody>
          <a:bodyPr wrap="square">
            <a:spAutoFit/>
          </a:bodyPr>
          <a:lstStyle/>
          <a:p>
            <a:r>
              <a:rPr lang="en-US" dirty="0">
                <a:solidFill>
                  <a:srgbClr val="000000"/>
                </a:solidFill>
                <a:latin typeface="Arial Narrow" panose="020B0606020202030204" pitchFamily="34" charset="0"/>
              </a:rPr>
              <a:t>• </a:t>
            </a:r>
            <a:r>
              <a:rPr lang="en-US" b="1" dirty="0">
                <a:solidFill>
                  <a:srgbClr val="000000"/>
                </a:solidFill>
                <a:latin typeface="Arial Narrow" panose="020B0606020202030204" pitchFamily="34" charset="0"/>
              </a:rPr>
              <a:t>Business Email Compromise </a:t>
            </a:r>
            <a:r>
              <a:rPr lang="en-US" dirty="0">
                <a:solidFill>
                  <a:srgbClr val="000000"/>
                </a:solidFill>
                <a:latin typeface="Arial Narrow" panose="020B0606020202030204" pitchFamily="34" charset="0"/>
              </a:rPr>
              <a:t>- Verify all payment account changes rather than relying solely on an email.  Contact the company using the information on file.  Communicate using voice </a:t>
            </a:r>
            <a:r>
              <a:rPr lang="en-US" dirty="0" err="1">
                <a:solidFill>
                  <a:srgbClr val="000000"/>
                </a:solidFill>
                <a:latin typeface="Arial Narrow" panose="020B0606020202030204" pitchFamily="34" charset="0"/>
              </a:rPr>
              <a:t>converstation</a:t>
            </a:r>
            <a:r>
              <a:rPr lang="en-US" dirty="0">
                <a:solidFill>
                  <a:srgbClr val="000000"/>
                </a:solidFill>
                <a:latin typeface="Arial Narrow" panose="020B0606020202030204" pitchFamily="34" charset="0"/>
              </a:rPr>
              <a:t>.</a:t>
            </a:r>
          </a:p>
          <a:p>
            <a:endParaRPr lang="en-US" dirty="0">
              <a:solidFill>
                <a:srgbClr val="000000"/>
              </a:solidFill>
              <a:latin typeface="Arial Narrow" panose="020B0606020202030204" pitchFamily="34" charset="0"/>
            </a:endParaRPr>
          </a:p>
          <a:p>
            <a:r>
              <a:rPr lang="en-US" dirty="0">
                <a:solidFill>
                  <a:srgbClr val="000000"/>
                </a:solidFill>
                <a:latin typeface="Arial Narrow" panose="020B0606020202030204" pitchFamily="34" charset="0"/>
              </a:rPr>
              <a:t>• </a:t>
            </a:r>
            <a:r>
              <a:rPr lang="en-US" b="1" dirty="0">
                <a:solidFill>
                  <a:srgbClr val="000000"/>
                </a:solidFill>
                <a:latin typeface="Arial Narrow" panose="020B0606020202030204" pitchFamily="34" charset="0"/>
              </a:rPr>
              <a:t>Controls </a:t>
            </a:r>
            <a:r>
              <a:rPr lang="en-US" dirty="0">
                <a:solidFill>
                  <a:srgbClr val="000000"/>
                </a:solidFill>
                <a:latin typeface="Arial Narrow" panose="020B0606020202030204" pitchFamily="34" charset="0"/>
              </a:rPr>
              <a:t>– Know what controls are in place and follow them.  If someone asks you to deviate, contact your supervisor.</a:t>
            </a:r>
          </a:p>
          <a:p>
            <a:endParaRPr lang="en-US" dirty="0">
              <a:solidFill>
                <a:srgbClr val="000000"/>
              </a:solidFill>
              <a:latin typeface="Arial Narrow" panose="020B0606020202030204" pitchFamily="34" charset="0"/>
            </a:endParaRPr>
          </a:p>
          <a:p>
            <a:r>
              <a:rPr lang="en-US" dirty="0">
                <a:solidFill>
                  <a:srgbClr val="000000"/>
                </a:solidFill>
                <a:latin typeface="Arial Narrow" panose="020B0606020202030204" pitchFamily="34" charset="0"/>
              </a:rPr>
              <a:t>• </a:t>
            </a:r>
            <a:r>
              <a:rPr lang="en-US" b="1" dirty="0">
                <a:solidFill>
                  <a:srgbClr val="000000"/>
                </a:solidFill>
                <a:latin typeface="Arial Narrow" panose="020B0606020202030204" pitchFamily="34" charset="0"/>
              </a:rPr>
              <a:t>No Plugins/Add-ons </a:t>
            </a:r>
            <a:r>
              <a:rPr lang="en-US" dirty="0">
                <a:solidFill>
                  <a:srgbClr val="000000"/>
                </a:solidFill>
                <a:latin typeface="Arial Narrow" panose="020B0606020202030204" pitchFamily="34" charset="0"/>
              </a:rPr>
              <a:t>– Extra software downloaded could be malicious and cause harm e.g. a Key Logger that steals your password.</a:t>
            </a:r>
          </a:p>
          <a:p>
            <a:endParaRPr lang="en-US" dirty="0">
              <a:solidFill>
                <a:srgbClr val="000000"/>
              </a:solidFill>
              <a:latin typeface="Arial Narrow" panose="020B0606020202030204" pitchFamily="34" charset="0"/>
            </a:endParaRPr>
          </a:p>
          <a:p>
            <a:r>
              <a:rPr lang="en-US" dirty="0">
                <a:solidFill>
                  <a:srgbClr val="000000"/>
                </a:solidFill>
                <a:latin typeface="Arial Narrow" panose="020B0606020202030204" pitchFamily="34" charset="0"/>
              </a:rPr>
              <a:t>• </a:t>
            </a:r>
            <a:r>
              <a:rPr lang="en-US" b="1" dirty="0">
                <a:solidFill>
                  <a:srgbClr val="000000"/>
                </a:solidFill>
                <a:latin typeface="Arial Narrow" panose="020B0606020202030204" pitchFamily="34" charset="0"/>
              </a:rPr>
              <a:t>Macros </a:t>
            </a:r>
            <a:r>
              <a:rPr lang="en-US" dirty="0">
                <a:solidFill>
                  <a:srgbClr val="000000"/>
                </a:solidFill>
                <a:latin typeface="Arial Narrow" panose="020B0606020202030204" pitchFamily="34" charset="0"/>
              </a:rPr>
              <a:t>– Disable auto-run of macros when opening Microsoft Excel.</a:t>
            </a:r>
          </a:p>
          <a:p>
            <a:endParaRPr lang="en-US" dirty="0">
              <a:solidFill>
                <a:srgbClr val="000000"/>
              </a:solidFill>
              <a:latin typeface="Arial Narrow" panose="020B0606020202030204" pitchFamily="34" charset="0"/>
            </a:endParaRPr>
          </a:p>
          <a:p>
            <a:r>
              <a:rPr lang="en-US" dirty="0">
                <a:solidFill>
                  <a:srgbClr val="000000"/>
                </a:solidFill>
                <a:latin typeface="Arial Narrow" panose="020B0606020202030204" pitchFamily="34" charset="0"/>
              </a:rPr>
              <a:t>• </a:t>
            </a:r>
            <a:r>
              <a:rPr lang="en-US" b="1" dirty="0">
                <a:solidFill>
                  <a:srgbClr val="000000"/>
                </a:solidFill>
                <a:latin typeface="Arial Narrow" panose="020B0606020202030204" pitchFamily="34" charset="0"/>
              </a:rPr>
              <a:t>Phone Calls </a:t>
            </a:r>
            <a:r>
              <a:rPr lang="en-US" dirty="0">
                <a:solidFill>
                  <a:srgbClr val="000000"/>
                </a:solidFill>
                <a:latin typeface="Arial Narrow" panose="020B0606020202030204" pitchFamily="34" charset="0"/>
              </a:rPr>
              <a:t>– Always verify who you are talking to on the phone.  Do not give out passwords or secure information over the phone.</a:t>
            </a:r>
          </a:p>
          <a:p>
            <a:endParaRPr lang="en-US" dirty="0">
              <a:solidFill>
                <a:srgbClr val="000000"/>
              </a:solidFill>
              <a:latin typeface="Arial Narrow" panose="020B0606020202030204" pitchFamily="34" charset="0"/>
            </a:endParaRPr>
          </a:p>
          <a:p>
            <a:r>
              <a:rPr lang="en-US" dirty="0">
                <a:solidFill>
                  <a:srgbClr val="000000"/>
                </a:solidFill>
                <a:latin typeface="Arial Narrow" panose="020B0606020202030204" pitchFamily="34" charset="0"/>
              </a:rPr>
              <a:t>• </a:t>
            </a:r>
            <a:r>
              <a:rPr lang="en-US" b="1" dirty="0">
                <a:solidFill>
                  <a:srgbClr val="000000"/>
                </a:solidFill>
                <a:latin typeface="Arial Narrow" panose="020B0606020202030204" pitchFamily="34" charset="0"/>
              </a:rPr>
              <a:t>Computers </a:t>
            </a:r>
            <a:r>
              <a:rPr lang="en-US" dirty="0">
                <a:solidFill>
                  <a:srgbClr val="000000"/>
                </a:solidFill>
                <a:latin typeface="Arial Narrow" panose="020B0606020202030204" pitchFamily="34" charset="0"/>
              </a:rPr>
              <a:t>– Never install unauthorized applications or external media on your work computer.</a:t>
            </a:r>
          </a:p>
          <a:p>
            <a:endParaRPr lang="en-US" dirty="0">
              <a:solidFill>
                <a:srgbClr val="000000"/>
              </a:solidFill>
              <a:latin typeface="Arial Narrow" panose="020B0606020202030204" pitchFamily="34" charset="0"/>
            </a:endParaRPr>
          </a:p>
          <a:p>
            <a:r>
              <a:rPr lang="en-US" dirty="0">
                <a:solidFill>
                  <a:srgbClr val="000000"/>
                </a:solidFill>
                <a:latin typeface="Arial Narrow" panose="020B0606020202030204" pitchFamily="34" charset="0"/>
              </a:rPr>
              <a:t>• </a:t>
            </a:r>
            <a:r>
              <a:rPr lang="en-US" b="1" dirty="0">
                <a:solidFill>
                  <a:srgbClr val="000000"/>
                </a:solidFill>
                <a:latin typeface="Arial Narrow" panose="020B0606020202030204" pitchFamily="34" charset="0"/>
              </a:rPr>
              <a:t>Fraud </a:t>
            </a:r>
            <a:r>
              <a:rPr lang="en-US" dirty="0">
                <a:solidFill>
                  <a:srgbClr val="000000"/>
                </a:solidFill>
                <a:latin typeface="Arial Narrow" panose="020B0606020202030204" pitchFamily="34" charset="0"/>
              </a:rPr>
              <a:t>– If you suspect your company is a victim of fraud, escalate immediately!  The first 24 hours are crucial to recovering funds.</a:t>
            </a:r>
          </a:p>
        </p:txBody>
      </p:sp>
    </p:spTree>
    <p:extLst>
      <p:ext uri="{BB962C8B-B14F-4D97-AF65-F5344CB8AC3E}">
        <p14:creationId xmlns:p14="http://schemas.microsoft.com/office/powerpoint/2010/main" val="284441269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fade">
                                      <p:cBhvr>
                                        <p:cTn id="21" dur="1000"/>
                                        <p:tgtEl>
                                          <p:spTgt spid="6">
                                            <p:txEl>
                                              <p:pRg st="4" end="4"/>
                                            </p:txEl>
                                          </p:spTgt>
                                        </p:tgtEl>
                                      </p:cBhvr>
                                    </p:animEffect>
                                    <p:anim calcmode="lin" valueType="num">
                                      <p:cBhvr>
                                        <p:cTn id="22"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6" end="6"/>
                                            </p:txEl>
                                          </p:spTgt>
                                        </p:tgtEl>
                                        <p:attrNameLst>
                                          <p:attrName>style.visibility</p:attrName>
                                        </p:attrNameLst>
                                      </p:cBhvr>
                                      <p:to>
                                        <p:strVal val="visible"/>
                                      </p:to>
                                    </p:set>
                                    <p:animEffect transition="in" filter="fade">
                                      <p:cBhvr>
                                        <p:cTn id="28" dur="1000"/>
                                        <p:tgtEl>
                                          <p:spTgt spid="6">
                                            <p:txEl>
                                              <p:pRg st="6" end="6"/>
                                            </p:txEl>
                                          </p:spTgt>
                                        </p:tgtEl>
                                      </p:cBhvr>
                                    </p:animEffect>
                                    <p:anim calcmode="lin" valueType="num">
                                      <p:cBhvr>
                                        <p:cTn id="29"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animEffect transition="in" filter="fade">
                                      <p:cBhvr>
                                        <p:cTn id="35" dur="1000"/>
                                        <p:tgtEl>
                                          <p:spTgt spid="6">
                                            <p:txEl>
                                              <p:pRg st="8" end="8"/>
                                            </p:txEl>
                                          </p:spTgt>
                                        </p:tgtEl>
                                      </p:cBhvr>
                                    </p:animEffect>
                                    <p:anim calcmode="lin" valueType="num">
                                      <p:cBhvr>
                                        <p:cTn id="36"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xEl>
                                              <p:pRg st="10" end="10"/>
                                            </p:txEl>
                                          </p:spTgt>
                                        </p:tgtEl>
                                        <p:attrNameLst>
                                          <p:attrName>style.visibility</p:attrName>
                                        </p:attrNameLst>
                                      </p:cBhvr>
                                      <p:to>
                                        <p:strVal val="visible"/>
                                      </p:to>
                                    </p:set>
                                    <p:animEffect transition="in" filter="fade">
                                      <p:cBhvr>
                                        <p:cTn id="42" dur="1000"/>
                                        <p:tgtEl>
                                          <p:spTgt spid="6">
                                            <p:txEl>
                                              <p:pRg st="10" end="10"/>
                                            </p:txEl>
                                          </p:spTgt>
                                        </p:tgtEl>
                                      </p:cBhvr>
                                    </p:animEffect>
                                    <p:anim calcmode="lin" valueType="num">
                                      <p:cBhvr>
                                        <p:cTn id="43" dur="1000" fill="hold"/>
                                        <p:tgtEl>
                                          <p:spTgt spid="6">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6">
                                            <p:txEl>
                                              <p:pRg st="12" end="12"/>
                                            </p:txEl>
                                          </p:spTgt>
                                        </p:tgtEl>
                                        <p:attrNameLst>
                                          <p:attrName>style.visibility</p:attrName>
                                        </p:attrNameLst>
                                      </p:cBhvr>
                                      <p:to>
                                        <p:strVal val="visible"/>
                                      </p:to>
                                    </p:set>
                                    <p:animEffect transition="in" filter="fade">
                                      <p:cBhvr>
                                        <p:cTn id="49" dur="1000"/>
                                        <p:tgtEl>
                                          <p:spTgt spid="6">
                                            <p:txEl>
                                              <p:pRg st="12" end="12"/>
                                            </p:txEl>
                                          </p:spTgt>
                                        </p:tgtEl>
                                      </p:cBhvr>
                                    </p:animEffect>
                                    <p:anim calcmode="lin" valueType="num">
                                      <p:cBhvr>
                                        <p:cTn id="50" dur="1000" fill="hold"/>
                                        <p:tgtEl>
                                          <p:spTgt spid="6">
                                            <p:txEl>
                                              <p:pRg st="12" end="12"/>
                                            </p:txEl>
                                          </p:spTgt>
                                        </p:tgtEl>
                                        <p:attrNameLst>
                                          <p:attrName>ppt_x</p:attrName>
                                        </p:attrNameLst>
                                      </p:cBhvr>
                                      <p:tavLst>
                                        <p:tav tm="0">
                                          <p:val>
                                            <p:strVal val="#ppt_x"/>
                                          </p:val>
                                        </p:tav>
                                        <p:tav tm="100000">
                                          <p:val>
                                            <p:strVal val="#ppt_x"/>
                                          </p:val>
                                        </p:tav>
                                      </p:tavLst>
                                    </p:anim>
                                    <p:anim calcmode="lin" valueType="num">
                                      <p:cBhvr>
                                        <p:cTn id="51" dur="1000" fill="hold"/>
                                        <p:tgtEl>
                                          <p:spTgt spid="6">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BFFFC-C391-47E0-B360-41AC525EB057}"/>
              </a:ext>
            </a:extLst>
          </p:cNvPr>
          <p:cNvSpPr>
            <a:spLocks noGrp="1"/>
          </p:cNvSpPr>
          <p:nvPr>
            <p:ph type="title"/>
          </p:nvPr>
        </p:nvSpPr>
        <p:spPr>
          <a:xfrm>
            <a:off x="1828800" y="46373"/>
            <a:ext cx="8534400" cy="583474"/>
          </a:xfrm>
        </p:spPr>
        <p:txBody>
          <a:bodyPr>
            <a:noAutofit/>
          </a:bodyPr>
          <a:lstStyle/>
          <a:p>
            <a:r>
              <a:rPr lang="en-US" sz="2800" b="1" dirty="0">
                <a:latin typeface="Arial Narrow" panose="020B0606020202030204" pitchFamily="34" charset="0"/>
              </a:rPr>
              <a:t>Cyber  Security Traveling </a:t>
            </a:r>
          </a:p>
        </p:txBody>
      </p:sp>
      <p:sp>
        <p:nvSpPr>
          <p:cNvPr id="4" name="Slide Number Placeholder 3">
            <a:extLst>
              <a:ext uri="{FF2B5EF4-FFF2-40B4-BE49-F238E27FC236}">
                <a16:creationId xmlns:a16="http://schemas.microsoft.com/office/drawing/2014/main" id="{0DFC730B-83A8-497B-8AEA-0A2663745CEE}"/>
              </a:ext>
            </a:extLst>
          </p:cNvPr>
          <p:cNvSpPr>
            <a:spLocks noGrp="1"/>
          </p:cNvSpPr>
          <p:nvPr>
            <p:ph type="sldNum" sz="quarter" idx="12"/>
          </p:nvPr>
        </p:nvSpPr>
        <p:spPr/>
        <p:txBody>
          <a:bodyPr/>
          <a:lstStyle/>
          <a:p>
            <a:fld id="{42B6A8F1-9F59-4416-B9A3-900E59F7557B}" type="slidenum">
              <a:rPr lang="en-US" smtClean="0">
                <a:solidFill>
                  <a:prstClr val="white"/>
                </a:solidFill>
              </a:rPr>
              <a:pPr/>
              <a:t>19</a:t>
            </a:fld>
            <a:endParaRPr lang="en-US">
              <a:solidFill>
                <a:prstClr val="white"/>
              </a:solidFill>
            </a:endParaRPr>
          </a:p>
        </p:txBody>
      </p:sp>
      <p:sp>
        <p:nvSpPr>
          <p:cNvPr id="3" name="Rectangle 2">
            <a:extLst>
              <a:ext uri="{FF2B5EF4-FFF2-40B4-BE49-F238E27FC236}">
                <a16:creationId xmlns:a16="http://schemas.microsoft.com/office/drawing/2014/main" id="{5BB28879-C86A-4341-8D1B-181BEBD07BF1}"/>
              </a:ext>
            </a:extLst>
          </p:cNvPr>
          <p:cNvSpPr/>
          <p:nvPr/>
        </p:nvSpPr>
        <p:spPr>
          <a:xfrm>
            <a:off x="1828801" y="1161888"/>
            <a:ext cx="8313489" cy="4247317"/>
          </a:xfrm>
          <a:prstGeom prst="rect">
            <a:avLst/>
          </a:prstGeom>
        </p:spPr>
        <p:txBody>
          <a:bodyPr wrap="square">
            <a:spAutoFit/>
          </a:bodyPr>
          <a:lstStyle/>
          <a:p>
            <a:r>
              <a:rPr lang="en-US" dirty="0">
                <a:solidFill>
                  <a:srgbClr val="000000"/>
                </a:solidFill>
                <a:latin typeface="Arial Narrow" panose="020B0606020202030204" pitchFamily="34" charset="0"/>
              </a:rPr>
              <a:t>• </a:t>
            </a:r>
            <a:r>
              <a:rPr lang="en-US" b="1" dirty="0">
                <a:solidFill>
                  <a:srgbClr val="000000"/>
                </a:solidFill>
                <a:latin typeface="Arial Narrow" panose="020B0606020202030204" pitchFamily="34" charset="0"/>
              </a:rPr>
              <a:t>Disable Auto Connect </a:t>
            </a:r>
            <a:r>
              <a:rPr lang="en-US" dirty="0">
                <a:solidFill>
                  <a:srgbClr val="000000"/>
                </a:solidFill>
                <a:latin typeface="Arial Narrow" panose="020B0606020202030204" pitchFamily="34" charset="0"/>
              </a:rPr>
              <a:t>– Do not allow your laptop/smart device to auto connect.</a:t>
            </a:r>
            <a:br>
              <a:rPr lang="en-US" dirty="0">
                <a:solidFill>
                  <a:srgbClr val="000000"/>
                </a:solidFill>
                <a:latin typeface="Arial Narrow" panose="020B0606020202030204" pitchFamily="34" charset="0"/>
              </a:rPr>
            </a:br>
            <a:endParaRPr lang="en-US" dirty="0">
              <a:solidFill>
                <a:srgbClr val="000000"/>
              </a:solidFill>
              <a:latin typeface="Arial Narrow" panose="020B0606020202030204" pitchFamily="34" charset="0"/>
            </a:endParaRPr>
          </a:p>
          <a:p>
            <a:pPr>
              <a:buFont typeface="Arial" panose="020B0604020202020204" pitchFamily="34" charset="0"/>
              <a:buChar char="•"/>
            </a:pPr>
            <a:r>
              <a:rPr lang="en-US" b="1" dirty="0">
                <a:solidFill>
                  <a:srgbClr val="000000"/>
                </a:solidFill>
                <a:latin typeface="Arial Narrow" panose="020B0606020202030204" pitchFamily="34" charset="0"/>
              </a:rPr>
              <a:t> Public </a:t>
            </a:r>
            <a:r>
              <a:rPr lang="en-US" b="1" dirty="0" err="1">
                <a:solidFill>
                  <a:srgbClr val="000000"/>
                </a:solidFill>
                <a:latin typeface="Arial Narrow" panose="020B0606020202030204" pitchFamily="34" charset="0"/>
              </a:rPr>
              <a:t>WiFi</a:t>
            </a:r>
            <a:r>
              <a:rPr lang="en-US" b="1" dirty="0">
                <a:solidFill>
                  <a:srgbClr val="000000"/>
                </a:solidFill>
                <a:latin typeface="Arial Narrow" panose="020B0606020202030204" pitchFamily="34" charset="0"/>
              </a:rPr>
              <a:t> </a:t>
            </a:r>
            <a:r>
              <a:rPr lang="en-US" dirty="0">
                <a:solidFill>
                  <a:srgbClr val="000000"/>
                </a:solidFill>
                <a:latin typeface="Arial Narrow" panose="020B0606020202030204" pitchFamily="34" charset="0"/>
              </a:rPr>
              <a:t>– do not use it.  If traveling to a high-risk location, use personal hot spot and use a VPN connection.</a:t>
            </a:r>
            <a:br>
              <a:rPr lang="en-US" dirty="0">
                <a:solidFill>
                  <a:srgbClr val="000000"/>
                </a:solidFill>
                <a:latin typeface="Arial Narrow" panose="020B0606020202030204" pitchFamily="34" charset="0"/>
              </a:rPr>
            </a:br>
            <a:endParaRPr lang="en-US" dirty="0">
              <a:solidFill>
                <a:srgbClr val="000000"/>
              </a:solidFill>
              <a:latin typeface="Arial Narrow" panose="020B0606020202030204" pitchFamily="34" charset="0"/>
            </a:endParaRPr>
          </a:p>
          <a:p>
            <a:pPr>
              <a:buFont typeface="Arial" panose="020B0604020202020204" pitchFamily="34" charset="0"/>
              <a:buChar char="•"/>
            </a:pPr>
            <a:r>
              <a:rPr lang="en-US" dirty="0">
                <a:solidFill>
                  <a:srgbClr val="000000"/>
                </a:solidFill>
                <a:latin typeface="Arial Narrow" panose="020B0606020202030204" pitchFamily="34" charset="0"/>
              </a:rPr>
              <a:t> </a:t>
            </a:r>
            <a:r>
              <a:rPr lang="en-US" b="1" dirty="0">
                <a:solidFill>
                  <a:srgbClr val="000000"/>
                </a:solidFill>
                <a:latin typeface="Arial Narrow" panose="020B0606020202030204" pitchFamily="34" charset="0"/>
              </a:rPr>
              <a:t>Bluetooth</a:t>
            </a:r>
            <a:r>
              <a:rPr lang="en-US" dirty="0">
                <a:solidFill>
                  <a:srgbClr val="000000"/>
                </a:solidFill>
                <a:latin typeface="Arial Narrow" panose="020B0606020202030204" pitchFamily="34" charset="0"/>
              </a:rPr>
              <a:t> – disable it.  Just another digital entrance to your private information.</a:t>
            </a:r>
            <a:br>
              <a:rPr lang="en-US" dirty="0">
                <a:solidFill>
                  <a:srgbClr val="000000"/>
                </a:solidFill>
                <a:latin typeface="Arial Narrow" panose="020B0606020202030204" pitchFamily="34" charset="0"/>
              </a:rPr>
            </a:br>
            <a:endParaRPr lang="en-US" dirty="0">
              <a:solidFill>
                <a:srgbClr val="000000"/>
              </a:solidFill>
              <a:latin typeface="Arial Narrow" panose="020B0606020202030204" pitchFamily="34" charset="0"/>
            </a:endParaRPr>
          </a:p>
          <a:p>
            <a:pPr>
              <a:buFont typeface="Arial" panose="020B0604020202020204" pitchFamily="34" charset="0"/>
              <a:buChar char="•"/>
            </a:pPr>
            <a:r>
              <a:rPr lang="en-US" dirty="0">
                <a:solidFill>
                  <a:srgbClr val="000000"/>
                </a:solidFill>
                <a:latin typeface="Arial Narrow" panose="020B0606020202030204" pitchFamily="34" charset="0"/>
              </a:rPr>
              <a:t> </a:t>
            </a:r>
            <a:r>
              <a:rPr lang="en-US" b="1" dirty="0">
                <a:solidFill>
                  <a:srgbClr val="000000"/>
                </a:solidFill>
                <a:latin typeface="Arial Narrow" panose="020B0606020202030204" pitchFamily="34" charset="0"/>
              </a:rPr>
              <a:t>Social Media Posts </a:t>
            </a:r>
            <a:r>
              <a:rPr lang="en-US" dirty="0">
                <a:solidFill>
                  <a:srgbClr val="000000"/>
                </a:solidFill>
                <a:latin typeface="Arial Narrow" panose="020B0606020202030204" pitchFamily="34" charset="0"/>
              </a:rPr>
              <a:t>– avoid them.  Do not tell your family and friends on Facebook where you are going to dinner or where you are vacationing.  Wait until you are home to post.  </a:t>
            </a:r>
            <a:br>
              <a:rPr lang="en-US" dirty="0">
                <a:solidFill>
                  <a:srgbClr val="000000"/>
                </a:solidFill>
                <a:latin typeface="Arial Narrow" panose="020B0606020202030204" pitchFamily="34" charset="0"/>
              </a:rPr>
            </a:br>
            <a:endParaRPr lang="en-US" dirty="0">
              <a:solidFill>
                <a:srgbClr val="000000"/>
              </a:solidFill>
              <a:latin typeface="Arial Narrow" panose="020B0606020202030204" pitchFamily="34" charset="0"/>
            </a:endParaRPr>
          </a:p>
          <a:p>
            <a:pPr>
              <a:buFont typeface="Arial" panose="020B0604020202020204" pitchFamily="34" charset="0"/>
              <a:buChar char="•"/>
            </a:pPr>
            <a:r>
              <a:rPr lang="en-US" b="1" dirty="0">
                <a:solidFill>
                  <a:srgbClr val="000000"/>
                </a:solidFill>
                <a:latin typeface="Arial Narrow" panose="020B0606020202030204" pitchFamily="34" charset="0"/>
              </a:rPr>
              <a:t> Working with Others Around You </a:t>
            </a:r>
            <a:r>
              <a:rPr lang="en-US" dirty="0">
                <a:solidFill>
                  <a:srgbClr val="000000"/>
                </a:solidFill>
                <a:latin typeface="Arial Narrow" panose="020B0606020202030204" pitchFamily="34" charset="0"/>
              </a:rPr>
              <a:t>–If you work with sensitive data, obtain a privacy screen for your laptop.  People should not have clear access to see what you are working on.</a:t>
            </a:r>
          </a:p>
          <a:p>
            <a:pPr>
              <a:buFont typeface="Arial" panose="020B0604020202020204" pitchFamily="34" charset="0"/>
              <a:buChar char="•"/>
            </a:pPr>
            <a:endParaRPr lang="en-US" dirty="0">
              <a:solidFill>
                <a:srgbClr val="000000"/>
              </a:solidFill>
              <a:latin typeface="Arial Narrow" panose="020B0606020202030204" pitchFamily="34" charset="0"/>
            </a:endParaRPr>
          </a:p>
          <a:p>
            <a:pPr>
              <a:buFont typeface="Arial" panose="020B0604020202020204" pitchFamily="34" charset="0"/>
              <a:buChar char="•"/>
            </a:pPr>
            <a:r>
              <a:rPr lang="en-US" dirty="0">
                <a:solidFill>
                  <a:srgbClr val="000000"/>
                </a:solidFill>
                <a:latin typeface="Arial Narrow" panose="020B0606020202030204" pitchFamily="34" charset="0"/>
              </a:rPr>
              <a:t> </a:t>
            </a:r>
            <a:r>
              <a:rPr lang="en-US" b="1" dirty="0">
                <a:solidFill>
                  <a:srgbClr val="000000"/>
                </a:solidFill>
                <a:latin typeface="Arial Narrow" panose="020B0606020202030204" pitchFamily="34" charset="0"/>
              </a:rPr>
              <a:t>Clean Desk </a:t>
            </a:r>
            <a:r>
              <a:rPr lang="en-US" dirty="0">
                <a:solidFill>
                  <a:srgbClr val="000000"/>
                </a:solidFill>
                <a:latin typeface="Arial Narrow" panose="020B0606020202030204" pitchFamily="34" charset="0"/>
              </a:rPr>
              <a:t>– Never leave papers on your desk when they may contain sensitive or private data.</a:t>
            </a:r>
          </a:p>
        </p:txBody>
      </p:sp>
      <p:pic>
        <p:nvPicPr>
          <p:cNvPr id="5" name="Picture 4">
            <a:extLst>
              <a:ext uri="{FF2B5EF4-FFF2-40B4-BE49-F238E27FC236}">
                <a16:creationId xmlns:a16="http://schemas.microsoft.com/office/drawing/2014/main" id="{805738C4-07A8-42E3-BE09-1D57A7DF0EBA}"/>
              </a:ext>
            </a:extLst>
          </p:cNvPr>
          <p:cNvPicPr>
            <a:picLocks noChangeAspect="1"/>
          </p:cNvPicPr>
          <p:nvPr/>
        </p:nvPicPr>
        <p:blipFill>
          <a:blip r:embed="rId2"/>
          <a:stretch>
            <a:fillRect/>
          </a:stretch>
        </p:blipFill>
        <p:spPr>
          <a:xfrm>
            <a:off x="9277294" y="1"/>
            <a:ext cx="1085906" cy="771565"/>
          </a:xfrm>
          <a:prstGeom prst="rect">
            <a:avLst/>
          </a:prstGeom>
        </p:spPr>
      </p:pic>
    </p:spTree>
    <p:extLst>
      <p:ext uri="{BB962C8B-B14F-4D97-AF65-F5344CB8AC3E}">
        <p14:creationId xmlns:p14="http://schemas.microsoft.com/office/powerpoint/2010/main" val="19979606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88674" y="733506"/>
            <a:ext cx="10115550" cy="5574323"/>
          </a:xfrm>
          <a:prstGeom prst="rect">
            <a:avLst/>
          </a:prstGeom>
        </p:spPr>
        <p:txBody>
          <a:bodyPr>
            <a:normAutofit/>
          </a:bodyPr>
          <a:lstStyle/>
          <a:p>
            <a:r>
              <a:rPr lang="en-US" dirty="0">
                <a:solidFill>
                  <a:schemeClr val="tx2"/>
                </a:solidFill>
              </a:rPr>
              <a:t>Cyber Security for Home, Work, &amp; Travel</a:t>
            </a:r>
            <a:br>
              <a:rPr lang="en-US" dirty="0">
                <a:solidFill>
                  <a:schemeClr val="tx2"/>
                </a:solidFill>
              </a:rPr>
            </a:br>
            <a:br>
              <a:rPr lang="en-US" dirty="0">
                <a:solidFill>
                  <a:schemeClr val="tx2"/>
                </a:solidFill>
              </a:rPr>
            </a:br>
            <a:r>
              <a:rPr lang="en-US" sz="2400" dirty="0">
                <a:solidFill>
                  <a:srgbClr val="000000"/>
                </a:solidFill>
                <a:latin typeface="Calibri" panose="020F0502020204030204" pitchFamily="34" charset="0"/>
                <a:ea typeface="Calibri" panose="020F0502020204030204" pitchFamily="34" charset="0"/>
              </a:rPr>
              <a:t>an overview of a few notorious business incidents and the impacts experienced</a:t>
            </a:r>
            <a:br>
              <a:rPr lang="en-US" sz="2400" dirty="0">
                <a:solidFill>
                  <a:srgbClr val="000000"/>
                </a:solidFill>
                <a:latin typeface="Calibri" panose="020F0502020204030204" pitchFamily="34" charset="0"/>
                <a:ea typeface="Calibri" panose="020F0502020204030204" pitchFamily="34" charset="0"/>
              </a:rPr>
            </a:br>
            <a:br>
              <a:rPr lang="en-US" sz="2400" dirty="0">
                <a:solidFill>
                  <a:srgbClr val="000000"/>
                </a:solidFill>
                <a:latin typeface="Calibri" panose="020F0502020204030204" pitchFamily="34" charset="0"/>
                <a:ea typeface="Calibri" panose="020F0502020204030204" pitchFamily="34" charset="0"/>
              </a:rPr>
            </a:br>
            <a:r>
              <a:rPr lang="en-US" sz="2400" dirty="0">
                <a:solidFill>
                  <a:srgbClr val="000000"/>
                </a:solidFill>
                <a:latin typeface="Calibri" panose="020F0502020204030204" pitchFamily="34" charset="0"/>
                <a:ea typeface="Calibri" panose="020F0502020204030204" pitchFamily="34" charset="0"/>
              </a:rPr>
              <a:t>the challenges we face today</a:t>
            </a:r>
            <a:br>
              <a:rPr lang="en-US" sz="2400" dirty="0">
                <a:solidFill>
                  <a:srgbClr val="000000"/>
                </a:solidFill>
                <a:latin typeface="Calibri" panose="020F0502020204030204" pitchFamily="34" charset="0"/>
                <a:ea typeface="Calibri" panose="020F0502020204030204" pitchFamily="34" charset="0"/>
              </a:rPr>
            </a:br>
            <a:br>
              <a:rPr lang="en-US" sz="2400" dirty="0">
                <a:solidFill>
                  <a:srgbClr val="000000"/>
                </a:solidFill>
                <a:latin typeface="Calibri" panose="020F0502020204030204" pitchFamily="34" charset="0"/>
                <a:ea typeface="Calibri" panose="020F0502020204030204" pitchFamily="34" charset="0"/>
              </a:rPr>
            </a:br>
            <a:r>
              <a:rPr lang="en-US" sz="2400" dirty="0">
                <a:solidFill>
                  <a:srgbClr val="000000"/>
                </a:solidFill>
                <a:latin typeface="Calibri" panose="020F0502020204030204" pitchFamily="34" charset="0"/>
                <a:ea typeface="Calibri" panose="020F0502020204030204" pitchFamily="34" charset="0"/>
              </a:rPr>
              <a:t>a review of some basic security considerations</a:t>
            </a:r>
            <a:br>
              <a:rPr lang="en-US" sz="2400" dirty="0">
                <a:solidFill>
                  <a:srgbClr val="000000"/>
                </a:solidFill>
                <a:latin typeface="Calibri" panose="020F0502020204030204" pitchFamily="34" charset="0"/>
                <a:ea typeface="Calibri" panose="020F0502020204030204" pitchFamily="34" charset="0"/>
              </a:rPr>
            </a:br>
            <a:br>
              <a:rPr lang="en-US" sz="3200" dirty="0">
                <a:solidFill>
                  <a:srgbClr val="000000"/>
                </a:solidFill>
                <a:latin typeface="Calibri" panose="020F0502020204030204" pitchFamily="34" charset="0"/>
                <a:ea typeface="Calibri" panose="020F0502020204030204" pitchFamily="34" charset="0"/>
              </a:rPr>
            </a:br>
            <a:r>
              <a:rPr lang="en-US" sz="3200" dirty="0">
                <a:solidFill>
                  <a:srgbClr val="000000"/>
                </a:solidFill>
                <a:latin typeface="Calibri" panose="020F0502020204030204" pitchFamily="34" charset="0"/>
                <a:ea typeface="Calibri" panose="020F0502020204030204" pitchFamily="34" charset="0"/>
              </a:rPr>
              <a:t>September 27</a:t>
            </a:r>
            <a:r>
              <a:rPr lang="en-US" sz="3200" baseline="30000" dirty="0">
                <a:solidFill>
                  <a:srgbClr val="000000"/>
                </a:solidFill>
                <a:latin typeface="Calibri" panose="020F0502020204030204" pitchFamily="34" charset="0"/>
                <a:ea typeface="Calibri" panose="020F0502020204030204" pitchFamily="34" charset="0"/>
              </a:rPr>
              <a:t>th</a:t>
            </a:r>
            <a:r>
              <a:rPr lang="en-US" sz="3200" dirty="0">
                <a:solidFill>
                  <a:srgbClr val="000000"/>
                </a:solidFill>
                <a:latin typeface="Calibri" panose="020F0502020204030204" pitchFamily="34" charset="0"/>
                <a:ea typeface="Calibri" panose="020F0502020204030204" pitchFamily="34" charset="0"/>
              </a:rPr>
              <a:t>,</a:t>
            </a:r>
            <a:r>
              <a:rPr lang="en-US" sz="2800" dirty="0">
                <a:solidFill>
                  <a:schemeClr val="tx2"/>
                </a:solidFill>
              </a:rPr>
              <a:t> 2022</a:t>
            </a:r>
            <a:endParaRPr lang="en-US" sz="1600" dirty="0">
              <a:solidFill>
                <a:schemeClr val="tx2"/>
              </a:solidFill>
            </a:endParaRPr>
          </a:p>
        </p:txBody>
      </p:sp>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CD1D9-FCCE-40AA-9F56-F60C05DFCC3C}"/>
              </a:ext>
            </a:extLst>
          </p:cNvPr>
          <p:cNvSpPr>
            <a:spLocks noGrp="1"/>
          </p:cNvSpPr>
          <p:nvPr>
            <p:ph type="title"/>
          </p:nvPr>
        </p:nvSpPr>
        <p:spPr>
          <a:xfrm>
            <a:off x="1828800" y="261257"/>
            <a:ext cx="8839200" cy="583474"/>
          </a:xfrm>
        </p:spPr>
        <p:txBody>
          <a:bodyPr>
            <a:noAutofit/>
          </a:bodyPr>
          <a:lstStyle/>
          <a:p>
            <a:r>
              <a:rPr lang="en-US" sz="3200" b="1" dirty="0">
                <a:latin typeface="Arial Narrow" panose="020B0606020202030204" pitchFamily="34" charset="0"/>
              </a:rPr>
              <a:t>Cyber Security Is Everyone’s Responsibility</a:t>
            </a:r>
            <a:endParaRPr lang="en-US" sz="3200" dirty="0"/>
          </a:p>
        </p:txBody>
      </p:sp>
      <p:sp>
        <p:nvSpPr>
          <p:cNvPr id="4" name="Slide Number Placeholder 3">
            <a:extLst>
              <a:ext uri="{FF2B5EF4-FFF2-40B4-BE49-F238E27FC236}">
                <a16:creationId xmlns:a16="http://schemas.microsoft.com/office/drawing/2014/main" id="{7BF96366-F536-4817-916D-99FA13286661}"/>
              </a:ext>
            </a:extLst>
          </p:cNvPr>
          <p:cNvSpPr>
            <a:spLocks noGrp="1"/>
          </p:cNvSpPr>
          <p:nvPr>
            <p:ph type="sldNum" sz="quarter" idx="12"/>
          </p:nvPr>
        </p:nvSpPr>
        <p:spPr/>
        <p:txBody>
          <a:bodyPr/>
          <a:lstStyle/>
          <a:p>
            <a:fld id="{42B6A8F1-9F59-4416-B9A3-900E59F7557B}" type="slidenum">
              <a:rPr lang="en-US" smtClean="0">
                <a:solidFill>
                  <a:prstClr val="white"/>
                </a:solidFill>
              </a:rPr>
              <a:pPr/>
              <a:t>20</a:t>
            </a:fld>
            <a:endParaRPr lang="en-US">
              <a:solidFill>
                <a:prstClr val="white"/>
              </a:solidFill>
            </a:endParaRPr>
          </a:p>
        </p:txBody>
      </p:sp>
      <p:sp>
        <p:nvSpPr>
          <p:cNvPr id="6" name="TextBox 5">
            <a:extLst>
              <a:ext uri="{FF2B5EF4-FFF2-40B4-BE49-F238E27FC236}">
                <a16:creationId xmlns:a16="http://schemas.microsoft.com/office/drawing/2014/main" id="{FAE5F21C-EF14-4EFF-ABC4-23F2FF2730BD}"/>
              </a:ext>
            </a:extLst>
          </p:cNvPr>
          <p:cNvSpPr txBox="1"/>
          <p:nvPr/>
        </p:nvSpPr>
        <p:spPr>
          <a:xfrm>
            <a:off x="4038600" y="1020303"/>
            <a:ext cx="4114800" cy="461665"/>
          </a:xfrm>
          <a:prstGeom prst="rect">
            <a:avLst/>
          </a:prstGeom>
          <a:noFill/>
        </p:spPr>
        <p:txBody>
          <a:bodyPr wrap="square" rtlCol="0">
            <a:spAutoFit/>
          </a:bodyPr>
          <a:lstStyle/>
          <a:p>
            <a:r>
              <a:rPr lang="en-US" sz="2400" dirty="0">
                <a:solidFill>
                  <a:srgbClr val="FF0000"/>
                </a:solidFill>
              </a:rPr>
              <a:t>Don’t Be the Weak Link</a:t>
            </a:r>
          </a:p>
        </p:txBody>
      </p:sp>
      <p:pic>
        <p:nvPicPr>
          <p:cNvPr id="7" name="Picture 6">
            <a:extLst>
              <a:ext uri="{FF2B5EF4-FFF2-40B4-BE49-F238E27FC236}">
                <a16:creationId xmlns:a16="http://schemas.microsoft.com/office/drawing/2014/main" id="{73E4DB71-F283-453F-8ACB-683B11D1FCA1}"/>
              </a:ext>
            </a:extLst>
          </p:cNvPr>
          <p:cNvPicPr>
            <a:picLocks noChangeAspect="1"/>
          </p:cNvPicPr>
          <p:nvPr/>
        </p:nvPicPr>
        <p:blipFill>
          <a:blip r:embed="rId2"/>
          <a:stretch>
            <a:fillRect/>
          </a:stretch>
        </p:blipFill>
        <p:spPr>
          <a:xfrm>
            <a:off x="2661163" y="1603671"/>
            <a:ext cx="7017486" cy="4137563"/>
          </a:xfrm>
          <a:prstGeom prst="rect">
            <a:avLst/>
          </a:prstGeom>
        </p:spPr>
      </p:pic>
      <p:pic>
        <p:nvPicPr>
          <p:cNvPr id="3" name="Picture 2">
            <a:extLst>
              <a:ext uri="{FF2B5EF4-FFF2-40B4-BE49-F238E27FC236}">
                <a16:creationId xmlns:a16="http://schemas.microsoft.com/office/drawing/2014/main" id="{57A5D9CE-8F71-40E7-A496-7FBFA32DAC35}"/>
              </a:ext>
            </a:extLst>
          </p:cNvPr>
          <p:cNvPicPr>
            <a:picLocks noChangeAspect="1"/>
          </p:cNvPicPr>
          <p:nvPr/>
        </p:nvPicPr>
        <p:blipFill>
          <a:blip r:embed="rId3"/>
          <a:stretch>
            <a:fillRect/>
          </a:stretch>
        </p:blipFill>
        <p:spPr>
          <a:xfrm>
            <a:off x="2186688" y="4163724"/>
            <a:ext cx="2256682" cy="1699212"/>
          </a:xfrm>
          <a:prstGeom prst="rect">
            <a:avLst/>
          </a:prstGeom>
        </p:spPr>
      </p:pic>
      <p:pic>
        <p:nvPicPr>
          <p:cNvPr id="5" name="Picture 4">
            <a:extLst>
              <a:ext uri="{FF2B5EF4-FFF2-40B4-BE49-F238E27FC236}">
                <a16:creationId xmlns:a16="http://schemas.microsoft.com/office/drawing/2014/main" id="{1FEF84E9-CE87-4093-8652-2700D6EF2B5B}"/>
              </a:ext>
            </a:extLst>
          </p:cNvPr>
          <p:cNvPicPr>
            <a:picLocks noChangeAspect="1"/>
          </p:cNvPicPr>
          <p:nvPr/>
        </p:nvPicPr>
        <p:blipFill>
          <a:blip r:embed="rId4"/>
          <a:stretch>
            <a:fillRect/>
          </a:stretch>
        </p:blipFill>
        <p:spPr>
          <a:xfrm>
            <a:off x="7396295" y="1481968"/>
            <a:ext cx="2528826" cy="1896619"/>
          </a:xfrm>
          <a:prstGeom prst="rect">
            <a:avLst/>
          </a:prstGeom>
        </p:spPr>
      </p:pic>
    </p:spTree>
    <p:extLst>
      <p:ext uri="{BB962C8B-B14F-4D97-AF65-F5344CB8AC3E}">
        <p14:creationId xmlns:p14="http://schemas.microsoft.com/office/powerpoint/2010/main" val="2106455551"/>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C0686-71A3-4B9E-BEBD-ECC35DD4DB7F}"/>
              </a:ext>
            </a:extLst>
          </p:cNvPr>
          <p:cNvSpPr>
            <a:spLocks noGrp="1"/>
          </p:cNvSpPr>
          <p:nvPr>
            <p:ph type="title"/>
          </p:nvPr>
        </p:nvSpPr>
        <p:spPr/>
        <p:txBody>
          <a:bodyPr/>
          <a:lstStyle/>
          <a:p>
            <a:r>
              <a:rPr lang="en-US" dirty="0"/>
              <a:t>Summary </a:t>
            </a:r>
          </a:p>
        </p:txBody>
      </p:sp>
      <p:sp>
        <p:nvSpPr>
          <p:cNvPr id="3" name="Content Placeholder 2">
            <a:extLst>
              <a:ext uri="{FF2B5EF4-FFF2-40B4-BE49-F238E27FC236}">
                <a16:creationId xmlns:a16="http://schemas.microsoft.com/office/drawing/2014/main" id="{3B832888-3ECD-4A9E-B9E7-5F65AA70E566}"/>
              </a:ext>
            </a:extLst>
          </p:cNvPr>
          <p:cNvSpPr>
            <a:spLocks noGrp="1"/>
          </p:cNvSpPr>
          <p:nvPr>
            <p:ph idx="1"/>
          </p:nvPr>
        </p:nvSpPr>
        <p:spPr/>
        <p:txBody>
          <a:bodyPr/>
          <a:lstStyle/>
          <a:p>
            <a:pPr marL="0" indent="0" algn="ctr">
              <a:buNone/>
            </a:pPr>
            <a:r>
              <a:rPr lang="en-US" sz="2800" dirty="0"/>
              <a:t>This concludes my presentation on:</a:t>
            </a:r>
          </a:p>
          <a:p>
            <a:pPr marL="0" indent="0" algn="ctr">
              <a:buNone/>
            </a:pPr>
            <a:endParaRPr lang="en-US" sz="2800" b="1" dirty="0"/>
          </a:p>
          <a:p>
            <a:pPr marL="0" indent="0" algn="ctr">
              <a:buNone/>
            </a:pPr>
            <a:r>
              <a:rPr lang="en-US" sz="2800" b="1" dirty="0"/>
              <a:t> Cyber Security at Home, Work, and While Traveling</a:t>
            </a:r>
          </a:p>
          <a:p>
            <a:pPr marL="0" indent="0" algn="ctr">
              <a:buNone/>
            </a:pPr>
            <a:endParaRPr lang="en-US" sz="2800" dirty="0"/>
          </a:p>
          <a:p>
            <a:pPr marL="0" indent="0" algn="ctr">
              <a:buNone/>
            </a:pPr>
            <a:r>
              <a:rPr lang="en-US" sz="2800" dirty="0"/>
              <a:t>As you can see:</a:t>
            </a:r>
          </a:p>
          <a:p>
            <a:pPr marL="0" indent="0" algn="ctr">
              <a:buNone/>
            </a:pPr>
            <a:endParaRPr lang="en-US" sz="2800" dirty="0"/>
          </a:p>
          <a:p>
            <a:pPr marL="0" indent="0" algn="ctr">
              <a:buNone/>
            </a:pPr>
            <a:r>
              <a:rPr lang="en-US" sz="2800" b="1" dirty="0"/>
              <a:t>Cyber Security is Everyone’s Responsibility</a:t>
            </a:r>
          </a:p>
          <a:p>
            <a:pPr marL="0" indent="0">
              <a:buNone/>
            </a:pPr>
            <a:endParaRPr lang="en-US" dirty="0"/>
          </a:p>
        </p:txBody>
      </p:sp>
      <p:sp>
        <p:nvSpPr>
          <p:cNvPr id="4" name="Slide Number Placeholder 3">
            <a:extLst>
              <a:ext uri="{FF2B5EF4-FFF2-40B4-BE49-F238E27FC236}">
                <a16:creationId xmlns:a16="http://schemas.microsoft.com/office/drawing/2014/main" id="{64014504-AB3B-49B9-8DEE-85699993A473}"/>
              </a:ext>
            </a:extLst>
          </p:cNvPr>
          <p:cNvSpPr>
            <a:spLocks noGrp="1"/>
          </p:cNvSpPr>
          <p:nvPr>
            <p:ph type="sldNum" sz="quarter" idx="12"/>
          </p:nvPr>
        </p:nvSpPr>
        <p:spPr/>
        <p:txBody>
          <a:bodyPr/>
          <a:lstStyle/>
          <a:p>
            <a:fld id="{42B6A8F1-9F59-4416-B9A3-900E59F7557B}" type="slidenum">
              <a:rPr lang="en-US" smtClean="0">
                <a:solidFill>
                  <a:prstClr val="white"/>
                </a:solidFill>
              </a:rPr>
              <a:pPr/>
              <a:t>21</a:t>
            </a:fld>
            <a:endParaRPr lang="en-US">
              <a:solidFill>
                <a:prstClr val="white"/>
              </a:solidFill>
            </a:endParaRPr>
          </a:p>
        </p:txBody>
      </p:sp>
    </p:spTree>
    <p:extLst>
      <p:ext uri="{BB962C8B-B14F-4D97-AF65-F5344CB8AC3E}">
        <p14:creationId xmlns:p14="http://schemas.microsoft.com/office/powerpoint/2010/main" val="2079618760"/>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BFFFC-C391-47E0-B360-41AC525EB057}"/>
              </a:ext>
            </a:extLst>
          </p:cNvPr>
          <p:cNvSpPr>
            <a:spLocks noGrp="1"/>
          </p:cNvSpPr>
          <p:nvPr>
            <p:ph type="title"/>
          </p:nvPr>
        </p:nvSpPr>
        <p:spPr>
          <a:xfrm>
            <a:off x="1828800" y="46373"/>
            <a:ext cx="8534400" cy="583474"/>
          </a:xfrm>
        </p:spPr>
        <p:txBody>
          <a:bodyPr>
            <a:noAutofit/>
          </a:bodyPr>
          <a:lstStyle/>
          <a:p>
            <a:r>
              <a:rPr lang="en-US" sz="2800" b="1" dirty="0">
                <a:latin typeface="Arial Narrow" panose="020B0606020202030204" pitchFamily="34" charset="0"/>
              </a:rPr>
              <a:t>Cyber Security Is Everyone’s Responsibility</a:t>
            </a:r>
          </a:p>
        </p:txBody>
      </p:sp>
      <p:sp>
        <p:nvSpPr>
          <p:cNvPr id="4" name="Slide Number Placeholder 3">
            <a:extLst>
              <a:ext uri="{FF2B5EF4-FFF2-40B4-BE49-F238E27FC236}">
                <a16:creationId xmlns:a16="http://schemas.microsoft.com/office/drawing/2014/main" id="{0DFC730B-83A8-497B-8AEA-0A2663745CEE}"/>
              </a:ext>
            </a:extLst>
          </p:cNvPr>
          <p:cNvSpPr>
            <a:spLocks noGrp="1"/>
          </p:cNvSpPr>
          <p:nvPr>
            <p:ph type="sldNum" sz="quarter" idx="12"/>
          </p:nvPr>
        </p:nvSpPr>
        <p:spPr/>
        <p:txBody>
          <a:bodyPr/>
          <a:lstStyle/>
          <a:p>
            <a:fld id="{42B6A8F1-9F59-4416-B9A3-900E59F7557B}" type="slidenum">
              <a:rPr lang="en-US" smtClean="0">
                <a:solidFill>
                  <a:prstClr val="white"/>
                </a:solidFill>
              </a:rPr>
              <a:pPr/>
              <a:t>22</a:t>
            </a:fld>
            <a:endParaRPr lang="en-US">
              <a:solidFill>
                <a:prstClr val="white"/>
              </a:solidFill>
            </a:endParaRPr>
          </a:p>
        </p:txBody>
      </p:sp>
      <p:pic>
        <p:nvPicPr>
          <p:cNvPr id="6" name="Picture 5">
            <a:extLst>
              <a:ext uri="{FF2B5EF4-FFF2-40B4-BE49-F238E27FC236}">
                <a16:creationId xmlns:a16="http://schemas.microsoft.com/office/drawing/2014/main" id="{00F88606-D5B2-40D4-AFAE-91F00E38762F}"/>
              </a:ext>
            </a:extLst>
          </p:cNvPr>
          <p:cNvPicPr>
            <a:picLocks noChangeAspect="1"/>
          </p:cNvPicPr>
          <p:nvPr/>
        </p:nvPicPr>
        <p:blipFill rotWithShape="1">
          <a:blip r:embed="rId2"/>
          <a:srcRect r="1911" b="-1"/>
          <a:stretch/>
        </p:blipFill>
        <p:spPr>
          <a:xfrm>
            <a:off x="5331288" y="1034845"/>
            <a:ext cx="4774649" cy="4884759"/>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
        <p:nvSpPr>
          <p:cNvPr id="7" name="Rectangle 6">
            <a:extLst>
              <a:ext uri="{FF2B5EF4-FFF2-40B4-BE49-F238E27FC236}">
                <a16:creationId xmlns:a16="http://schemas.microsoft.com/office/drawing/2014/main" id="{DBC121A4-828B-4679-AD40-46387D221EA0}"/>
              </a:ext>
            </a:extLst>
          </p:cNvPr>
          <p:cNvSpPr/>
          <p:nvPr/>
        </p:nvSpPr>
        <p:spPr>
          <a:xfrm>
            <a:off x="1989351" y="1482646"/>
            <a:ext cx="3800271" cy="523220"/>
          </a:xfrm>
          <a:prstGeom prst="rect">
            <a:avLst/>
          </a:prstGeom>
        </p:spPr>
        <p:txBody>
          <a:bodyPr wrap="none">
            <a:spAutoFit/>
          </a:bodyPr>
          <a:lstStyle/>
          <a:p>
            <a:r>
              <a:rPr lang="en-US" sz="2800" b="1" dirty="0"/>
              <a:t>Questions OR Feedback</a:t>
            </a:r>
            <a:endParaRPr lang="en-US" sz="2800" dirty="0"/>
          </a:p>
        </p:txBody>
      </p:sp>
      <p:sp>
        <p:nvSpPr>
          <p:cNvPr id="5" name="TextBox 4">
            <a:extLst>
              <a:ext uri="{FF2B5EF4-FFF2-40B4-BE49-F238E27FC236}">
                <a16:creationId xmlns:a16="http://schemas.microsoft.com/office/drawing/2014/main" id="{8F1C7D14-DBC1-4885-92D3-2D0F3EE6A923}"/>
              </a:ext>
            </a:extLst>
          </p:cNvPr>
          <p:cNvSpPr txBox="1"/>
          <p:nvPr/>
        </p:nvSpPr>
        <p:spPr>
          <a:xfrm>
            <a:off x="3027372" y="6320395"/>
            <a:ext cx="5524500" cy="369332"/>
          </a:xfrm>
          <a:prstGeom prst="rect">
            <a:avLst/>
          </a:prstGeom>
          <a:noFill/>
        </p:spPr>
        <p:txBody>
          <a:bodyPr wrap="square" rtlCol="0">
            <a:spAutoFit/>
          </a:bodyPr>
          <a:lstStyle/>
          <a:p>
            <a:r>
              <a:rPr lang="en-US" dirty="0"/>
              <a:t>Bonus Material:  Facebook Hacked vs Spoofed</a:t>
            </a:r>
          </a:p>
        </p:txBody>
      </p:sp>
    </p:spTree>
    <p:extLst>
      <p:ext uri="{BB962C8B-B14F-4D97-AF65-F5344CB8AC3E}">
        <p14:creationId xmlns:p14="http://schemas.microsoft.com/office/powerpoint/2010/main" val="420939588"/>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2" name="Rectangle 1041">
            <a:extLst>
              <a:ext uri="{FF2B5EF4-FFF2-40B4-BE49-F238E27FC236}">
                <a16:creationId xmlns:a16="http://schemas.microsoft.com/office/drawing/2014/main" id="{605494DE-B078-4D87-BB01-C8432061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Rectangle 1043">
            <a:extLst>
              <a:ext uri="{FF2B5EF4-FFF2-40B4-BE49-F238E27FC236}">
                <a16:creationId xmlns:a16="http://schemas.microsoft.com/office/drawing/2014/main" id="{9A0576B0-CD8C-4661-95C8-A9F2CE7CD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4724288" cy="6861324"/>
          </a:xfrm>
          <a:prstGeom prst="rect">
            <a:avLst/>
          </a:prstGeom>
          <a:solidFill>
            <a:srgbClr val="000000">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Freeform: Shape 1045">
            <a:extLst>
              <a:ext uri="{FF2B5EF4-FFF2-40B4-BE49-F238E27FC236}">
                <a16:creationId xmlns:a16="http://schemas.microsoft.com/office/drawing/2014/main" id="{3FF60E2B-3919-423C-B1FF-56CDE6681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1904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rgbClr val="0000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BDDEA53-6A9A-4F4D-BDED-795B052E0801}"/>
              </a:ext>
            </a:extLst>
          </p:cNvPr>
          <p:cNvSpPr>
            <a:spLocks noGrp="1"/>
          </p:cNvSpPr>
          <p:nvPr>
            <p:ph type="ctrTitle"/>
          </p:nvPr>
        </p:nvSpPr>
        <p:spPr>
          <a:xfrm>
            <a:off x="804672" y="1122363"/>
            <a:ext cx="3308130" cy="2387600"/>
          </a:xfrm>
        </p:spPr>
        <p:txBody>
          <a:bodyPr>
            <a:normAutofit/>
          </a:bodyPr>
          <a:lstStyle/>
          <a:p>
            <a:pPr algn="l"/>
            <a:r>
              <a:rPr lang="en-US" sz="5400">
                <a:solidFill>
                  <a:srgbClr val="FFFFFF"/>
                </a:solidFill>
              </a:rPr>
              <a:t>Facebook</a:t>
            </a:r>
          </a:p>
        </p:txBody>
      </p:sp>
      <p:sp>
        <p:nvSpPr>
          <p:cNvPr id="3" name="Subtitle 2">
            <a:extLst>
              <a:ext uri="{FF2B5EF4-FFF2-40B4-BE49-F238E27FC236}">
                <a16:creationId xmlns:a16="http://schemas.microsoft.com/office/drawing/2014/main" id="{8FCC69DA-5027-41BD-84A4-21A8481CE323}"/>
              </a:ext>
            </a:extLst>
          </p:cNvPr>
          <p:cNvSpPr>
            <a:spLocks noGrp="1"/>
          </p:cNvSpPr>
          <p:nvPr>
            <p:ph type="subTitle" idx="1"/>
          </p:nvPr>
        </p:nvSpPr>
        <p:spPr>
          <a:xfrm>
            <a:off x="804672" y="3602038"/>
            <a:ext cx="3308131" cy="1655762"/>
          </a:xfrm>
        </p:spPr>
        <p:txBody>
          <a:bodyPr>
            <a:normAutofit/>
          </a:bodyPr>
          <a:lstStyle/>
          <a:p>
            <a:pPr algn="l"/>
            <a:r>
              <a:rPr lang="en-US" sz="2000">
                <a:solidFill>
                  <a:srgbClr val="FFFFFF"/>
                </a:solidFill>
              </a:rPr>
              <a:t>But were you really?</a:t>
            </a:r>
          </a:p>
        </p:txBody>
      </p:sp>
      <p:pic>
        <p:nvPicPr>
          <p:cNvPr id="1026" name="Picture 2" descr="Facebook Account Hacked, Do Not Accept My Friend Request'">
            <a:extLst>
              <a:ext uri="{FF2B5EF4-FFF2-40B4-BE49-F238E27FC236}">
                <a16:creationId xmlns:a16="http://schemas.microsoft.com/office/drawing/2014/main" id="{31CE6D4C-4909-4C4C-A5E7-0E67195DD35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20996" y="699681"/>
            <a:ext cx="6274296" cy="5458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30993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5AD0-598C-4589-98DD-3A2D7780E117}"/>
              </a:ext>
            </a:extLst>
          </p:cNvPr>
          <p:cNvSpPr>
            <a:spLocks noGrp="1"/>
          </p:cNvSpPr>
          <p:nvPr>
            <p:ph type="title"/>
          </p:nvPr>
        </p:nvSpPr>
        <p:spPr>
          <a:xfrm>
            <a:off x="990600" y="338328"/>
            <a:ext cx="10210800" cy="1078992"/>
          </a:xfrm>
        </p:spPr>
        <p:txBody>
          <a:bodyPr vert="horz" lIns="91440" tIns="45720" rIns="91440" bIns="45720" rtlCol="0" anchor="b">
            <a:normAutofit/>
          </a:bodyPr>
          <a:lstStyle/>
          <a:p>
            <a:pPr algn="ctr"/>
            <a:r>
              <a:rPr lang="en-US" sz="5400" dirty="0">
                <a:latin typeface="Arial Narrow" panose="020B0606020202030204" pitchFamily="34" charset="0"/>
              </a:rPr>
              <a:t>Facebook Hacked vs Spoofed</a:t>
            </a:r>
          </a:p>
        </p:txBody>
      </p:sp>
      <p:sp>
        <p:nvSpPr>
          <p:cNvPr id="2057" name="Rectangle 2056">
            <a:extLst>
              <a:ext uri="{FF2B5EF4-FFF2-40B4-BE49-F238E27FC236}">
                <a16:creationId xmlns:a16="http://schemas.microsoft.com/office/drawing/2014/main" id="{70BDD0CE-06A4-404B-8A13-580229C1C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41750"/>
            <a:ext cx="12192000" cy="4716250"/>
          </a:xfrm>
          <a:prstGeom prst="rect">
            <a:avLst/>
          </a:prstGeom>
          <a:solidFill>
            <a:srgbClr val="404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Rounded Rectangle 26">
            <a:extLst>
              <a:ext uri="{FF2B5EF4-FFF2-40B4-BE49-F238E27FC236}">
                <a16:creationId xmlns:a16="http://schemas.microsoft.com/office/drawing/2014/main" id="{EE9899FA-8881-472C-AA59-D08A89CA8A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4"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venom vs spiderman - PHOENIX">
            <a:extLst>
              <a:ext uri="{FF2B5EF4-FFF2-40B4-BE49-F238E27FC236}">
                <a16:creationId xmlns:a16="http://schemas.microsoft.com/office/drawing/2014/main" id="{663F20B6-DC6F-469A-BDD2-E4E2DD4A89E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027664" y="2742397"/>
            <a:ext cx="2197303" cy="3291840"/>
          </a:xfrm>
          <a:prstGeom prst="rect">
            <a:avLst/>
          </a:prstGeom>
          <a:noFill/>
          <a:extLst>
            <a:ext uri="{909E8E84-426E-40DD-AFC4-6F175D3DCCD1}">
              <a14:hiddenFill xmlns:a14="http://schemas.microsoft.com/office/drawing/2010/main">
                <a:solidFill>
                  <a:srgbClr val="FFFFFF"/>
                </a:solidFill>
              </a14:hiddenFill>
            </a:ext>
          </a:extLst>
        </p:spPr>
      </p:pic>
      <p:sp>
        <p:nvSpPr>
          <p:cNvPr id="2061" name="Rounded Rectangle 16">
            <a:extLst>
              <a:ext uri="{FF2B5EF4-FFF2-40B4-BE49-F238E27FC236}">
                <a16:creationId xmlns:a16="http://schemas.microsoft.com/office/drawing/2014/main" id="{080B7D90-3DF1-4514-B26D-616BE3555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4749"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Spider-Man Pointing at Spider-Man | Know Your Meme">
            <a:extLst>
              <a:ext uri="{FF2B5EF4-FFF2-40B4-BE49-F238E27FC236}">
                <a16:creationId xmlns:a16="http://schemas.microsoft.com/office/drawing/2014/main" id="{3EED00A7-B361-4EA4-ADC7-AA8A424486CC}"/>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578516" y="2991619"/>
            <a:ext cx="4974336" cy="279806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A83CA5C-3512-4FEE-822A-8AAF18B31CAF}"/>
              </a:ext>
            </a:extLst>
          </p:cNvPr>
          <p:cNvSpPr txBox="1"/>
          <p:nvPr/>
        </p:nvSpPr>
        <p:spPr>
          <a:xfrm>
            <a:off x="570941" y="1619157"/>
            <a:ext cx="4558620" cy="369332"/>
          </a:xfrm>
          <a:prstGeom prst="rect">
            <a:avLst/>
          </a:prstGeom>
          <a:noFill/>
        </p:spPr>
        <p:txBody>
          <a:bodyPr wrap="square" rtlCol="0">
            <a:spAutoFit/>
          </a:bodyPr>
          <a:lstStyle/>
          <a:p>
            <a:r>
              <a:rPr lang="en-US" b="1" dirty="0">
                <a:latin typeface="Arial Narrow" panose="020B0606020202030204" pitchFamily="34" charset="0"/>
              </a:rPr>
              <a:t>FB Hacked </a:t>
            </a:r>
            <a:r>
              <a:rPr lang="en-US" dirty="0">
                <a:latin typeface="Arial Narrow" panose="020B0606020202030204" pitchFamily="34" charset="0"/>
              </a:rPr>
              <a:t>– someone takes over your account</a:t>
            </a:r>
          </a:p>
        </p:txBody>
      </p:sp>
      <p:sp>
        <p:nvSpPr>
          <p:cNvPr id="4" name="TextBox 3">
            <a:extLst>
              <a:ext uri="{FF2B5EF4-FFF2-40B4-BE49-F238E27FC236}">
                <a16:creationId xmlns:a16="http://schemas.microsoft.com/office/drawing/2014/main" id="{747686FE-2569-4044-B746-759C505B9382}"/>
              </a:ext>
            </a:extLst>
          </p:cNvPr>
          <p:cNvSpPr txBox="1"/>
          <p:nvPr/>
        </p:nvSpPr>
        <p:spPr>
          <a:xfrm>
            <a:off x="6385240" y="1616447"/>
            <a:ext cx="5352585" cy="369332"/>
          </a:xfrm>
          <a:prstGeom prst="rect">
            <a:avLst/>
          </a:prstGeom>
          <a:noFill/>
        </p:spPr>
        <p:txBody>
          <a:bodyPr wrap="square" rtlCol="0">
            <a:spAutoFit/>
          </a:bodyPr>
          <a:lstStyle/>
          <a:p>
            <a:r>
              <a:rPr lang="en-US" b="1" dirty="0">
                <a:latin typeface="Arial Narrow" panose="020B0606020202030204" pitchFamily="34" charset="0"/>
              </a:rPr>
              <a:t>FB Spoofed </a:t>
            </a:r>
            <a:r>
              <a:rPr lang="en-US" dirty="0">
                <a:latin typeface="Arial Narrow" panose="020B0606020202030204" pitchFamily="34" charset="0"/>
              </a:rPr>
              <a:t>– A new account using your name/picture</a:t>
            </a:r>
          </a:p>
        </p:txBody>
      </p:sp>
    </p:spTree>
    <p:extLst>
      <p:ext uri="{BB962C8B-B14F-4D97-AF65-F5344CB8AC3E}">
        <p14:creationId xmlns:p14="http://schemas.microsoft.com/office/powerpoint/2010/main" val="9679118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FF02CAB-BB54-4072-B759-744C4BA8302F}"/>
              </a:ext>
            </a:extLst>
          </p:cNvPr>
          <p:cNvSpPr>
            <a:spLocks noGrp="1"/>
          </p:cNvSpPr>
          <p:nvPr>
            <p:ph type="title"/>
          </p:nvPr>
        </p:nvSpPr>
        <p:spPr>
          <a:xfrm>
            <a:off x="804672" y="640080"/>
            <a:ext cx="3282696" cy="5257800"/>
          </a:xfrm>
        </p:spPr>
        <p:txBody>
          <a:bodyPr>
            <a:normAutofit/>
          </a:bodyPr>
          <a:lstStyle/>
          <a:p>
            <a:r>
              <a:rPr lang="en-US" sz="4100">
                <a:solidFill>
                  <a:schemeClr val="bg1"/>
                </a:solidFill>
              </a:rPr>
              <a:t>Spoofers/ Impersonators</a:t>
            </a:r>
          </a:p>
        </p:txBody>
      </p:sp>
      <p:sp>
        <p:nvSpPr>
          <p:cNvPr id="3" name="Content Placeholder 2">
            <a:extLst>
              <a:ext uri="{FF2B5EF4-FFF2-40B4-BE49-F238E27FC236}">
                <a16:creationId xmlns:a16="http://schemas.microsoft.com/office/drawing/2014/main" id="{74AE3987-A1B9-4384-BE61-4129765FBB26}"/>
              </a:ext>
            </a:extLst>
          </p:cNvPr>
          <p:cNvSpPr>
            <a:spLocks noGrp="1"/>
          </p:cNvSpPr>
          <p:nvPr>
            <p:ph idx="1"/>
          </p:nvPr>
        </p:nvSpPr>
        <p:spPr>
          <a:xfrm>
            <a:off x="5358384" y="640081"/>
            <a:ext cx="6024654" cy="5257800"/>
          </a:xfrm>
        </p:spPr>
        <p:txBody>
          <a:bodyPr anchor="ctr">
            <a:normAutofit/>
          </a:bodyPr>
          <a:lstStyle/>
          <a:p>
            <a:pPr marL="0" indent="0">
              <a:buNone/>
            </a:pPr>
            <a:r>
              <a:rPr lang="en-US" b="1" i="0" dirty="0">
                <a:effectLst/>
                <a:latin typeface="Arial Narrow" panose="020B0606020202030204" pitchFamily="34" charset="0"/>
              </a:rPr>
              <a:t>Spoofers Don’t Have Your Password!</a:t>
            </a:r>
          </a:p>
          <a:p>
            <a:r>
              <a:rPr lang="en-US" b="0" i="0" dirty="0">
                <a:effectLst/>
                <a:latin typeface="Arial Narrow" panose="020B0606020202030204" pitchFamily="34" charset="0"/>
              </a:rPr>
              <a:t>They’ve opened a new account, duplicated the photos on your page and put them on the new one, and they’ve copied your descriptions. It takes literally just a few minutes to do.</a:t>
            </a:r>
          </a:p>
          <a:p>
            <a:r>
              <a:rPr lang="en-US" dirty="0">
                <a:latin typeface="Arial Narrow" panose="020B0606020202030204" pitchFamily="34" charset="0"/>
              </a:rPr>
              <a:t>They </a:t>
            </a:r>
            <a:r>
              <a:rPr lang="en-US">
                <a:latin typeface="Arial Narrow" panose="020B0606020202030204" pitchFamily="34" charset="0"/>
              </a:rPr>
              <a:t>will use </a:t>
            </a:r>
            <a:r>
              <a:rPr lang="en-US" dirty="0">
                <a:latin typeface="Arial Narrow" panose="020B0606020202030204" pitchFamily="34" charset="0"/>
              </a:rPr>
              <a:t>your public friends list to ask for money</a:t>
            </a:r>
          </a:p>
          <a:p>
            <a:endParaRPr lang="en-US" dirty="0"/>
          </a:p>
        </p:txBody>
      </p:sp>
    </p:spTree>
    <p:extLst>
      <p:ext uri="{BB962C8B-B14F-4D97-AF65-F5344CB8AC3E}">
        <p14:creationId xmlns:p14="http://schemas.microsoft.com/office/powerpoint/2010/main" val="9952273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64A74A-DF23-4DCD-981A-1180A2E92E5A}"/>
              </a:ext>
            </a:extLst>
          </p:cNvPr>
          <p:cNvSpPr>
            <a:spLocks noGrp="1"/>
          </p:cNvSpPr>
          <p:nvPr>
            <p:ph type="title"/>
          </p:nvPr>
        </p:nvSpPr>
        <p:spPr>
          <a:xfrm>
            <a:off x="804672" y="640080"/>
            <a:ext cx="3282696" cy="5257800"/>
          </a:xfrm>
        </p:spPr>
        <p:txBody>
          <a:bodyPr>
            <a:normAutofit/>
          </a:bodyPr>
          <a:lstStyle/>
          <a:p>
            <a:r>
              <a:rPr lang="en-US">
                <a:solidFill>
                  <a:schemeClr val="bg1"/>
                </a:solidFill>
              </a:rPr>
              <a:t>How to React?</a:t>
            </a:r>
          </a:p>
        </p:txBody>
      </p:sp>
      <p:sp>
        <p:nvSpPr>
          <p:cNvPr id="3" name="Content Placeholder 2">
            <a:extLst>
              <a:ext uri="{FF2B5EF4-FFF2-40B4-BE49-F238E27FC236}">
                <a16:creationId xmlns:a16="http://schemas.microsoft.com/office/drawing/2014/main" id="{E888D254-D416-4AFC-A280-B058547B7534}"/>
              </a:ext>
            </a:extLst>
          </p:cNvPr>
          <p:cNvSpPr>
            <a:spLocks noGrp="1"/>
          </p:cNvSpPr>
          <p:nvPr>
            <p:ph idx="1"/>
          </p:nvPr>
        </p:nvSpPr>
        <p:spPr>
          <a:xfrm>
            <a:off x="5358383" y="640081"/>
            <a:ext cx="6444067" cy="5257800"/>
          </a:xfrm>
        </p:spPr>
        <p:txBody>
          <a:bodyPr anchor="ctr">
            <a:normAutofit/>
          </a:bodyPr>
          <a:lstStyle/>
          <a:p>
            <a:pPr marL="0" indent="0" algn="l" fontAlgn="base">
              <a:buNone/>
            </a:pPr>
            <a:r>
              <a:rPr lang="en-US" sz="2400" b="1" i="0" u="sng" dirty="0">
                <a:solidFill>
                  <a:srgbClr val="000000"/>
                </a:solidFill>
                <a:effectLst/>
                <a:latin typeface="Arial Narrow" panose="020B0606020202030204" pitchFamily="34" charset="0"/>
              </a:rPr>
              <a:t>Reporting a spoofed profile</a:t>
            </a:r>
            <a:endParaRPr lang="en-US" sz="2400" b="1" i="0" dirty="0">
              <a:solidFill>
                <a:srgbClr val="000000"/>
              </a:solidFill>
              <a:effectLst/>
              <a:latin typeface="Arial Narrow" panose="020B0606020202030204" pitchFamily="34" charset="0"/>
            </a:endParaRPr>
          </a:p>
          <a:p>
            <a:pPr algn="l" fontAlgn="base"/>
            <a:r>
              <a:rPr lang="en-US" sz="2400" b="0" i="0" dirty="0">
                <a:solidFill>
                  <a:srgbClr val="000000"/>
                </a:solidFill>
                <a:effectLst/>
                <a:latin typeface="Arial Narrow" panose="020B0606020202030204" pitchFamily="34" charset="0"/>
              </a:rPr>
              <a:t>To report a spoofed profile, go to the scammer’s Facebook page and then use the dropdown to the far right of the Message button on the cover photo (click on the three dots).  Select “Find Support or Report Profile” and then “Pretending to Be Someone.”  </a:t>
            </a:r>
            <a:br>
              <a:rPr lang="en-US" sz="2400" b="0" i="0" dirty="0">
                <a:solidFill>
                  <a:srgbClr val="000000"/>
                </a:solidFill>
                <a:effectLst/>
                <a:latin typeface="Arial Narrow" panose="020B0606020202030204" pitchFamily="34" charset="0"/>
              </a:rPr>
            </a:br>
            <a:endParaRPr lang="en-US" sz="2400" b="0" i="0" dirty="0">
              <a:solidFill>
                <a:srgbClr val="000000"/>
              </a:solidFill>
              <a:effectLst/>
              <a:latin typeface="Arial Narrow" panose="020B0606020202030204" pitchFamily="34" charset="0"/>
            </a:endParaRPr>
          </a:p>
          <a:p>
            <a:pPr marL="0" indent="0" algn="l" fontAlgn="base">
              <a:buNone/>
            </a:pPr>
            <a:r>
              <a:rPr lang="en-US" sz="2400" b="1" i="0" u="sng" dirty="0">
                <a:solidFill>
                  <a:srgbClr val="000000"/>
                </a:solidFill>
                <a:effectLst/>
                <a:latin typeface="Arial Narrow" panose="020B0606020202030204" pitchFamily="34" charset="0"/>
              </a:rPr>
              <a:t>Protect yourself from being spoofed</a:t>
            </a:r>
            <a:endParaRPr lang="en-US" sz="2400" b="1" i="0" dirty="0">
              <a:solidFill>
                <a:srgbClr val="000000"/>
              </a:solidFill>
              <a:effectLst/>
              <a:latin typeface="Arial Narrow" panose="020B0606020202030204" pitchFamily="34" charset="0"/>
            </a:endParaRPr>
          </a:p>
          <a:p>
            <a:pPr algn="l" fontAlgn="base"/>
            <a:r>
              <a:rPr lang="en-US" sz="2400" b="0" i="0" dirty="0">
                <a:solidFill>
                  <a:srgbClr val="000000"/>
                </a:solidFill>
                <a:effectLst/>
                <a:latin typeface="Arial Narrow" panose="020B0606020202030204" pitchFamily="34" charset="0"/>
              </a:rPr>
              <a:t>The most important way to protect yourself from being spoofed is to make your friends list private.  Go to Settings, then Privacy, and then review the question “Who can see your friends list?”  This should NOT be set to “Public.” </a:t>
            </a:r>
          </a:p>
          <a:p>
            <a:pPr marL="457200" lvl="1" indent="0">
              <a:buNone/>
            </a:pPr>
            <a:endParaRPr lang="en-US" sz="2200" dirty="0"/>
          </a:p>
        </p:txBody>
      </p:sp>
    </p:spTree>
    <p:extLst>
      <p:ext uri="{BB962C8B-B14F-4D97-AF65-F5344CB8AC3E}">
        <p14:creationId xmlns:p14="http://schemas.microsoft.com/office/powerpoint/2010/main" val="37428862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A6D23-5799-4544-9CDB-1FED766DD5D5}"/>
              </a:ext>
            </a:extLst>
          </p:cNvPr>
          <p:cNvSpPr>
            <a:spLocks noGrp="1"/>
          </p:cNvSpPr>
          <p:nvPr>
            <p:ph type="title"/>
          </p:nvPr>
        </p:nvSpPr>
        <p:spPr>
          <a:xfrm>
            <a:off x="5014495" y="744901"/>
            <a:ext cx="6586491" cy="844911"/>
          </a:xfrm>
        </p:spPr>
        <p:txBody>
          <a:bodyPr anchor="b">
            <a:normAutofit/>
          </a:bodyPr>
          <a:lstStyle/>
          <a:p>
            <a:r>
              <a:rPr lang="en-US" dirty="0">
                <a:latin typeface="Arial Narrow" panose="020B0606020202030204" pitchFamily="34" charset="0"/>
              </a:rPr>
              <a:t>Hacked</a:t>
            </a:r>
          </a:p>
        </p:txBody>
      </p:sp>
      <p:sp>
        <p:nvSpPr>
          <p:cNvPr id="3" name="Content Placeholder 2">
            <a:extLst>
              <a:ext uri="{FF2B5EF4-FFF2-40B4-BE49-F238E27FC236}">
                <a16:creationId xmlns:a16="http://schemas.microsoft.com/office/drawing/2014/main" id="{F8A4D5F4-0BAA-41BF-9EB9-17C25AC8315A}"/>
              </a:ext>
            </a:extLst>
          </p:cNvPr>
          <p:cNvSpPr>
            <a:spLocks noGrp="1"/>
          </p:cNvSpPr>
          <p:nvPr>
            <p:ph idx="1"/>
          </p:nvPr>
        </p:nvSpPr>
        <p:spPr>
          <a:xfrm>
            <a:off x="4965431" y="2438400"/>
            <a:ext cx="6586489" cy="4145280"/>
          </a:xfrm>
        </p:spPr>
        <p:txBody>
          <a:bodyPr>
            <a:normAutofit fontScale="92500"/>
          </a:bodyPr>
          <a:lstStyle/>
          <a:p>
            <a:r>
              <a:rPr lang="en-US" sz="2400" b="0" i="0" dirty="0">
                <a:effectLst/>
                <a:latin typeface="Arial Narrow" panose="020B0606020202030204" pitchFamily="34" charset="0"/>
              </a:rPr>
              <a:t>Hacking on Facebook means someone has your password. They are inside your account, and they can do anything with your account that you can do.</a:t>
            </a:r>
          </a:p>
          <a:p>
            <a:r>
              <a:rPr lang="en-US" sz="2400" b="1" i="0" dirty="0">
                <a:solidFill>
                  <a:srgbClr val="FF0000"/>
                </a:solidFill>
                <a:effectLst/>
                <a:latin typeface="Arial Narrow" panose="020B0606020202030204" pitchFamily="34" charset="0"/>
              </a:rPr>
              <a:t>THIS IS A SECURITY EMERGENCY</a:t>
            </a:r>
            <a:r>
              <a:rPr lang="en-US" sz="2400" b="0" i="0" dirty="0">
                <a:solidFill>
                  <a:srgbClr val="FF0000"/>
                </a:solidFill>
                <a:effectLst/>
                <a:latin typeface="Arial Narrow" panose="020B0606020202030204" pitchFamily="34" charset="0"/>
              </a:rPr>
              <a:t>, </a:t>
            </a:r>
            <a:r>
              <a:rPr lang="en-US" sz="2400" b="0" i="0" dirty="0">
                <a:effectLst/>
                <a:latin typeface="Arial Narrow" panose="020B0606020202030204" pitchFamily="34" charset="0"/>
              </a:rPr>
              <a:t>especially if you’ve used that password on other accounts or you have set up any kind of payment system with Facebook, or used Facebook’s authentication to log into other accounts.</a:t>
            </a:r>
          </a:p>
          <a:p>
            <a:r>
              <a:rPr lang="en-US" sz="2400" b="0" i="0" u="none" strike="noStrike" dirty="0">
                <a:effectLst/>
                <a:latin typeface="Arial Narrow" panose="020B0606020202030204" pitchFamily="34" charset="0"/>
                <a:hlinkClick r:id="rId2"/>
              </a:rPr>
              <a:t>Go to Facebook’s Hacked Accounts Help, immediately. Follow the directions.</a:t>
            </a:r>
            <a:r>
              <a:rPr lang="en-US" sz="2400" b="0" i="0" dirty="0">
                <a:effectLst/>
                <a:latin typeface="Arial Narrow" panose="020B0606020202030204" pitchFamily="34" charset="0"/>
              </a:rPr>
              <a:t> Change your passwords everywhere, especially email, banking and credit card accounts. Keep an eye on your credit card transactions posted by your bank. </a:t>
            </a:r>
            <a:endParaRPr lang="en-US" sz="2400" dirty="0">
              <a:latin typeface="Arial Narrow" panose="020B0606020202030204" pitchFamily="34" charset="0"/>
            </a:endParaRPr>
          </a:p>
        </p:txBody>
      </p:sp>
      <p:pic>
        <p:nvPicPr>
          <p:cNvPr id="3074" name="Picture 2" descr="danger will robinson">
            <a:extLst>
              <a:ext uri="{FF2B5EF4-FFF2-40B4-BE49-F238E27FC236}">
                <a16:creationId xmlns:a16="http://schemas.microsoft.com/office/drawing/2014/main" id="{AE0DED2B-C6EE-4C81-8EA8-169E097562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19" r="7219"/>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3089" name="Straight Connector 308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35823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19D093C-27FB-4032-B282-42C4563F2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9454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35EE815E-1BD3-4777-B652-6D98825BF6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7290" y="681628"/>
            <a:ext cx="1128382" cy="847206"/>
            <a:chOff x="668003" y="1684057"/>
            <a:chExt cx="1128382" cy="847206"/>
          </a:xfrm>
        </p:grpSpPr>
        <p:sp>
          <p:nvSpPr>
            <p:cNvPr id="13" name="Freeform 5">
              <a:extLst>
                <a:ext uri="{FF2B5EF4-FFF2-40B4-BE49-F238E27FC236}">
                  <a16:creationId xmlns:a16="http://schemas.microsoft.com/office/drawing/2014/main" id="{E6692982-4A7D-4392-87CD-F0CD4B027D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8003" y="1935883"/>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4" name="Freeform 5">
              <a:extLst>
                <a:ext uri="{FF2B5EF4-FFF2-40B4-BE49-F238E27FC236}">
                  <a16:creationId xmlns:a16="http://schemas.microsoft.com/office/drawing/2014/main" id="{196485F7-F277-4123-AC53-98EA4C8587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45893" y="1684057"/>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2A676B12-619D-41EC-802C-54DE49319F03}"/>
              </a:ext>
            </a:extLst>
          </p:cNvPr>
          <p:cNvSpPr>
            <a:spLocks noGrp="1"/>
          </p:cNvSpPr>
          <p:nvPr>
            <p:ph type="title"/>
          </p:nvPr>
        </p:nvSpPr>
        <p:spPr>
          <a:xfrm>
            <a:off x="767290" y="1166932"/>
            <a:ext cx="3582073" cy="4279709"/>
          </a:xfrm>
        </p:spPr>
        <p:txBody>
          <a:bodyPr anchor="ctr">
            <a:normAutofit/>
          </a:bodyPr>
          <a:lstStyle/>
          <a:p>
            <a:r>
              <a:rPr lang="en-US" sz="4800">
                <a:solidFill>
                  <a:schemeClr val="bg1"/>
                </a:solidFill>
              </a:rPr>
              <a:t>How to Protect Yourself</a:t>
            </a:r>
          </a:p>
        </p:txBody>
      </p:sp>
      <p:sp>
        <p:nvSpPr>
          <p:cNvPr id="3" name="Content Placeholder 2">
            <a:extLst>
              <a:ext uri="{FF2B5EF4-FFF2-40B4-BE49-F238E27FC236}">
                <a16:creationId xmlns:a16="http://schemas.microsoft.com/office/drawing/2014/main" id="{AF9DFDB9-3DE0-404B-8219-26F8CDD76C2D}"/>
              </a:ext>
            </a:extLst>
          </p:cNvPr>
          <p:cNvSpPr>
            <a:spLocks noGrp="1"/>
          </p:cNvSpPr>
          <p:nvPr>
            <p:ph idx="1"/>
          </p:nvPr>
        </p:nvSpPr>
        <p:spPr>
          <a:xfrm>
            <a:off x="5573864" y="681629"/>
            <a:ext cx="5716988" cy="5579472"/>
          </a:xfrm>
        </p:spPr>
        <p:txBody>
          <a:bodyPr anchor="ctr">
            <a:normAutofit/>
          </a:bodyPr>
          <a:lstStyle/>
          <a:p>
            <a:r>
              <a:rPr lang="en-US" sz="2400" b="0" i="0" dirty="0">
                <a:effectLst/>
                <a:latin typeface="Arial Narrow" panose="020B0606020202030204" pitchFamily="34" charset="0"/>
              </a:rPr>
              <a:t>If you want to make your Facebook account less desirable to spoofers, </a:t>
            </a:r>
            <a:r>
              <a:rPr lang="en-US" sz="2400" b="0" i="0" u="none" strike="noStrike" dirty="0">
                <a:effectLst/>
                <a:latin typeface="Arial Narrow" panose="020B0606020202030204" pitchFamily="34" charset="0"/>
                <a:hlinkClick r:id="rId2" tooltip="official Facebook help article"/>
              </a:rPr>
              <a:t>consider making your Friends List private</a:t>
            </a:r>
            <a:r>
              <a:rPr lang="en-US" sz="2400" b="0" i="0" dirty="0">
                <a:effectLst/>
                <a:latin typeface="Arial Narrow" panose="020B0606020202030204" pitchFamily="34" charset="0"/>
              </a:rPr>
              <a:t>. </a:t>
            </a:r>
          </a:p>
          <a:p>
            <a:pPr marL="0" indent="0">
              <a:buNone/>
            </a:pPr>
            <a:endParaRPr lang="en-US" sz="2400" dirty="0">
              <a:latin typeface="Arial Narrow" panose="020B0606020202030204" pitchFamily="34" charset="0"/>
            </a:endParaRPr>
          </a:p>
          <a:p>
            <a:r>
              <a:rPr lang="en-US" sz="2400" dirty="0">
                <a:latin typeface="Arial Narrow" panose="020B0606020202030204" pitchFamily="34" charset="0"/>
              </a:rPr>
              <a:t>Two-factor authentication (2FA) is the most important measure you can put in place to avoid being hacked. If you haven’t already put it in place, stop what you’re doing and do it now! It only takes a few clicks and could save you a whole lot of heartache. 2FA can be enabled in your Facebook’s Security and Settings configuration</a:t>
            </a:r>
          </a:p>
        </p:txBody>
      </p:sp>
    </p:spTree>
    <p:extLst>
      <p:ext uri="{BB962C8B-B14F-4D97-AF65-F5344CB8AC3E}">
        <p14:creationId xmlns:p14="http://schemas.microsoft.com/office/powerpoint/2010/main" val="18251617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uinea pig in a cage&#10;&#10;Description automatically generated with medium confidence">
            <a:extLst>
              <a:ext uri="{FF2B5EF4-FFF2-40B4-BE49-F238E27FC236}">
                <a16:creationId xmlns:a16="http://schemas.microsoft.com/office/drawing/2014/main" id="{5E6A5B94-4FF4-4004-B687-BA11D79F5F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977" y="537248"/>
            <a:ext cx="4178300" cy="5571067"/>
          </a:xfrm>
          <a:prstGeom prst="rect">
            <a:avLst/>
          </a:prstGeom>
        </p:spPr>
      </p:pic>
      <p:sp>
        <p:nvSpPr>
          <p:cNvPr id="6" name="TextBox 5">
            <a:extLst>
              <a:ext uri="{FF2B5EF4-FFF2-40B4-BE49-F238E27FC236}">
                <a16:creationId xmlns:a16="http://schemas.microsoft.com/office/drawing/2014/main" id="{34506485-5545-4EDF-B80B-F52519E76AE5}"/>
              </a:ext>
            </a:extLst>
          </p:cNvPr>
          <p:cNvSpPr txBox="1"/>
          <p:nvPr/>
        </p:nvSpPr>
        <p:spPr>
          <a:xfrm>
            <a:off x="5486399" y="1473200"/>
            <a:ext cx="5615709" cy="3477875"/>
          </a:xfrm>
          <a:prstGeom prst="rect">
            <a:avLst/>
          </a:prstGeom>
          <a:noFill/>
        </p:spPr>
        <p:txBody>
          <a:bodyPr wrap="square" rtlCol="0">
            <a:spAutoFit/>
          </a:bodyPr>
          <a:lstStyle/>
          <a:p>
            <a:r>
              <a:rPr lang="en-US" sz="4400" dirty="0" err="1">
                <a:latin typeface="Arial Rounded MT Bold" panose="020F0704030504030204" pitchFamily="34" charset="0"/>
              </a:rPr>
              <a:t>Tchai’s</a:t>
            </a:r>
            <a:r>
              <a:rPr lang="en-US" sz="4400" dirty="0">
                <a:latin typeface="Arial Rounded MT Bold" panose="020F0704030504030204" pitchFamily="34" charset="0"/>
              </a:rPr>
              <a:t> Final Thought:</a:t>
            </a:r>
          </a:p>
          <a:p>
            <a:endParaRPr lang="en-US" sz="4400" dirty="0">
              <a:latin typeface="Arial Rounded MT Bold" panose="020F0704030504030204" pitchFamily="34" charset="0"/>
            </a:endParaRPr>
          </a:p>
          <a:p>
            <a:r>
              <a:rPr lang="en-US" sz="4400" dirty="0">
                <a:latin typeface="Arial Rounded MT Bold" panose="020F0704030504030204" pitchFamily="34" charset="0"/>
              </a:rPr>
              <a:t>Fresh </a:t>
            </a:r>
            <a:r>
              <a:rPr lang="en-US" sz="4400" dirty="0" err="1">
                <a:latin typeface="Arial Rounded MT Bold" panose="020F0704030504030204" pitchFamily="34" charset="0"/>
              </a:rPr>
              <a:t>Rasberry</a:t>
            </a:r>
            <a:r>
              <a:rPr lang="en-US" sz="4400" dirty="0">
                <a:latin typeface="Arial Rounded MT Bold" panose="020F0704030504030204" pitchFamily="34" charset="0"/>
              </a:rPr>
              <a:t> twigs anyone?</a:t>
            </a:r>
          </a:p>
        </p:txBody>
      </p:sp>
    </p:spTree>
    <p:extLst>
      <p:ext uri="{BB962C8B-B14F-4D97-AF65-F5344CB8AC3E}">
        <p14:creationId xmlns:p14="http://schemas.microsoft.com/office/powerpoint/2010/main" val="34296502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56462-B439-4075-B335-20D7D1C055E4}"/>
              </a:ext>
            </a:extLst>
          </p:cNvPr>
          <p:cNvSpPr>
            <a:spLocks noGrp="1"/>
          </p:cNvSpPr>
          <p:nvPr>
            <p:ph type="title"/>
          </p:nvPr>
        </p:nvSpPr>
        <p:spPr/>
        <p:txBody>
          <a:bodyPr/>
          <a:lstStyle/>
          <a:p>
            <a:r>
              <a:rPr lang="en-US" dirty="0"/>
              <a:t>Let's Scare you a Bit!</a:t>
            </a:r>
          </a:p>
        </p:txBody>
      </p:sp>
      <p:sp>
        <p:nvSpPr>
          <p:cNvPr id="4" name="Slide Number Placeholder 3">
            <a:extLst>
              <a:ext uri="{FF2B5EF4-FFF2-40B4-BE49-F238E27FC236}">
                <a16:creationId xmlns:a16="http://schemas.microsoft.com/office/drawing/2014/main" id="{243E791B-B2D0-43C5-A11D-D7A5E91BB934}"/>
              </a:ext>
            </a:extLst>
          </p:cNvPr>
          <p:cNvSpPr>
            <a:spLocks noGrp="1"/>
          </p:cNvSpPr>
          <p:nvPr>
            <p:ph type="sldNum" sz="quarter" idx="12"/>
          </p:nvPr>
        </p:nvSpPr>
        <p:spPr/>
        <p:txBody>
          <a:bodyPr/>
          <a:lstStyle/>
          <a:p>
            <a:fld id="{42B6A8F1-9F59-4416-B9A3-900E59F7557B}" type="slidenum">
              <a:rPr lang="en-US" smtClean="0">
                <a:solidFill>
                  <a:prstClr val="white"/>
                </a:solidFill>
              </a:rPr>
              <a:pPr/>
              <a:t>3</a:t>
            </a:fld>
            <a:endParaRPr lang="en-US">
              <a:solidFill>
                <a:prstClr val="white"/>
              </a:solidFill>
            </a:endParaRPr>
          </a:p>
        </p:txBody>
      </p:sp>
      <p:pic>
        <p:nvPicPr>
          <p:cNvPr id="5" name="Picture 4">
            <a:extLst>
              <a:ext uri="{FF2B5EF4-FFF2-40B4-BE49-F238E27FC236}">
                <a16:creationId xmlns:a16="http://schemas.microsoft.com/office/drawing/2014/main" id="{8C7FE918-B7C7-443A-A6B3-33815A10AD42}"/>
              </a:ext>
            </a:extLst>
          </p:cNvPr>
          <p:cNvPicPr>
            <a:picLocks noChangeAspect="1"/>
          </p:cNvPicPr>
          <p:nvPr/>
        </p:nvPicPr>
        <p:blipFill>
          <a:blip r:embed="rId2"/>
          <a:stretch>
            <a:fillRect/>
          </a:stretch>
        </p:blipFill>
        <p:spPr>
          <a:xfrm>
            <a:off x="439616" y="926309"/>
            <a:ext cx="11111188" cy="5580855"/>
          </a:xfrm>
          <a:prstGeom prst="rect">
            <a:avLst/>
          </a:prstGeom>
        </p:spPr>
      </p:pic>
    </p:spTree>
    <p:extLst>
      <p:ext uri="{BB962C8B-B14F-4D97-AF65-F5344CB8AC3E}">
        <p14:creationId xmlns:p14="http://schemas.microsoft.com/office/powerpoint/2010/main" val="438362780"/>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56462-B439-4075-B335-20D7D1C055E4}"/>
              </a:ext>
            </a:extLst>
          </p:cNvPr>
          <p:cNvSpPr>
            <a:spLocks noGrp="1"/>
          </p:cNvSpPr>
          <p:nvPr>
            <p:ph type="title"/>
          </p:nvPr>
        </p:nvSpPr>
        <p:spPr/>
        <p:txBody>
          <a:bodyPr/>
          <a:lstStyle/>
          <a:p>
            <a:r>
              <a:rPr lang="en-US" dirty="0" err="1"/>
              <a:t>CyberCrime</a:t>
            </a:r>
            <a:r>
              <a:rPr lang="en-US" dirty="0"/>
              <a:t> Statistics from 2020</a:t>
            </a:r>
          </a:p>
        </p:txBody>
      </p:sp>
      <p:sp>
        <p:nvSpPr>
          <p:cNvPr id="4" name="Slide Number Placeholder 3">
            <a:extLst>
              <a:ext uri="{FF2B5EF4-FFF2-40B4-BE49-F238E27FC236}">
                <a16:creationId xmlns:a16="http://schemas.microsoft.com/office/drawing/2014/main" id="{243E791B-B2D0-43C5-A11D-D7A5E91BB934}"/>
              </a:ext>
            </a:extLst>
          </p:cNvPr>
          <p:cNvSpPr>
            <a:spLocks noGrp="1"/>
          </p:cNvSpPr>
          <p:nvPr>
            <p:ph type="sldNum" sz="quarter" idx="12"/>
          </p:nvPr>
        </p:nvSpPr>
        <p:spPr/>
        <p:txBody>
          <a:bodyPr/>
          <a:lstStyle/>
          <a:p>
            <a:fld id="{42B6A8F1-9F59-4416-B9A3-900E59F7557B}" type="slidenum">
              <a:rPr lang="en-US" smtClean="0">
                <a:solidFill>
                  <a:prstClr val="white"/>
                </a:solidFill>
              </a:rPr>
              <a:pPr/>
              <a:t>4</a:t>
            </a:fld>
            <a:endParaRPr lang="en-US">
              <a:solidFill>
                <a:prstClr val="white"/>
              </a:solidFill>
            </a:endParaRPr>
          </a:p>
        </p:txBody>
      </p:sp>
      <p:sp>
        <p:nvSpPr>
          <p:cNvPr id="7" name="TextBox 6">
            <a:extLst>
              <a:ext uri="{FF2B5EF4-FFF2-40B4-BE49-F238E27FC236}">
                <a16:creationId xmlns:a16="http://schemas.microsoft.com/office/drawing/2014/main" id="{0437B9E6-FCCE-439E-AF2C-6F50763D8689}"/>
              </a:ext>
            </a:extLst>
          </p:cNvPr>
          <p:cNvSpPr txBox="1"/>
          <p:nvPr/>
        </p:nvSpPr>
        <p:spPr>
          <a:xfrm>
            <a:off x="487484" y="1283183"/>
            <a:ext cx="11217031" cy="5909310"/>
          </a:xfrm>
          <a:prstGeom prst="rect">
            <a:avLst/>
          </a:prstGeom>
          <a:noFill/>
        </p:spPr>
        <p:txBody>
          <a:bodyPr wrap="square" rtlCol="0">
            <a:spAutoFit/>
          </a:bodyPr>
          <a:lstStyle/>
          <a:p>
            <a:pPr marL="285750" indent="-285750">
              <a:buFont typeface="Arial" panose="020B0604020202020204" pitchFamily="34" charset="0"/>
              <a:buChar char="•"/>
            </a:pPr>
            <a:r>
              <a:rPr lang="en-US" sz="2800" b="1" dirty="0"/>
              <a:t>7 million new phishing and scam pages created according to the FBI.</a:t>
            </a:r>
            <a:br>
              <a:rPr lang="en-US" sz="2800" b="1" dirty="0"/>
            </a:br>
            <a:endParaRPr lang="en-US" sz="2800" b="1" dirty="0"/>
          </a:p>
          <a:p>
            <a:pPr marL="285750" indent="-285750">
              <a:buFont typeface="Arial" panose="020B0604020202020204" pitchFamily="34" charset="0"/>
              <a:buChar char="•"/>
            </a:pPr>
            <a:r>
              <a:rPr lang="en-US" sz="2800" b="1" dirty="0"/>
              <a:t>Nearly 3 out of 4 companies experienced a phishing attack.</a:t>
            </a:r>
            <a:br>
              <a:rPr lang="en-US" sz="2800" b="1" dirty="0"/>
            </a:br>
            <a:endParaRPr lang="en-US" sz="2800" b="1" dirty="0"/>
          </a:p>
          <a:p>
            <a:pPr marL="285750" indent="-285750">
              <a:buFont typeface="Arial" panose="020B0604020202020204" pitchFamily="34" charset="0"/>
              <a:buChar char="•"/>
            </a:pPr>
            <a:r>
              <a:rPr lang="en-US" sz="2800" b="1" dirty="0"/>
              <a:t>Ransomware attacks grew by more than 40% during the pandemic.</a:t>
            </a:r>
            <a:br>
              <a:rPr lang="en-US" sz="2800" b="1" dirty="0"/>
            </a:br>
            <a:endParaRPr lang="en-US" sz="2800" b="1" dirty="0"/>
          </a:p>
          <a:p>
            <a:pPr marL="285750" indent="-285750">
              <a:buFont typeface="Arial" panose="020B0604020202020204" pitchFamily="34" charset="0"/>
              <a:buChar char="•"/>
            </a:pPr>
            <a:r>
              <a:rPr lang="en-US" sz="2800" b="1" dirty="0"/>
              <a:t>Forbes reports an average of 26,000 incidents per day.</a:t>
            </a:r>
            <a:br>
              <a:rPr lang="en-US" sz="2800" b="1" dirty="0"/>
            </a:br>
            <a:endParaRPr lang="en-US" sz="2800" b="1" dirty="0"/>
          </a:p>
          <a:p>
            <a:pPr marL="285750" indent="-285750">
              <a:buFont typeface="Arial" panose="020B0604020202020204" pitchFamily="34" charset="0"/>
              <a:buChar char="•"/>
            </a:pPr>
            <a:endParaRPr lang="en-US" sz="2800" b="1" dirty="0"/>
          </a:p>
          <a:p>
            <a:r>
              <a:rPr lang="en-US" sz="2800" b="1"/>
              <a:t>NOTE: </a:t>
            </a:r>
            <a:r>
              <a:rPr lang="en-US" sz="2800" b="0" i="0">
                <a:solidFill>
                  <a:srgbClr val="333333"/>
                </a:solidFill>
                <a:effectLst/>
                <a:latin typeface="Roboto" panose="02000000000000000000" pitchFamily="2" charset="0"/>
              </a:rPr>
              <a:t>Phishing, smishing and vishing are all methods of identity fraud that differ in how scammers contact you—by email, text or phone—to steal personal details or financial account information.</a:t>
            </a:r>
            <a:br>
              <a:rPr lang="en-US" sz="2800" b="1" dirty="0"/>
            </a:br>
            <a:br>
              <a:rPr lang="en-US" sz="2400" b="1" dirty="0"/>
            </a:br>
            <a:endParaRPr lang="en-US" dirty="0"/>
          </a:p>
        </p:txBody>
      </p:sp>
    </p:spTree>
    <p:extLst>
      <p:ext uri="{BB962C8B-B14F-4D97-AF65-F5344CB8AC3E}">
        <p14:creationId xmlns:p14="http://schemas.microsoft.com/office/powerpoint/2010/main" val="4212621763"/>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BFFFC-C391-47E0-B360-41AC525EB057}"/>
              </a:ext>
            </a:extLst>
          </p:cNvPr>
          <p:cNvSpPr>
            <a:spLocks noGrp="1"/>
          </p:cNvSpPr>
          <p:nvPr>
            <p:ph type="title"/>
          </p:nvPr>
        </p:nvSpPr>
        <p:spPr>
          <a:xfrm>
            <a:off x="1863754" y="168273"/>
            <a:ext cx="8534400" cy="583474"/>
          </a:xfrm>
        </p:spPr>
        <p:txBody>
          <a:bodyPr>
            <a:noAutofit/>
          </a:bodyPr>
          <a:lstStyle/>
          <a:p>
            <a:r>
              <a:rPr lang="en-US" sz="2800" b="1" dirty="0">
                <a:latin typeface="Arial Narrow" panose="020B0606020202030204" pitchFamily="34" charset="0"/>
              </a:rPr>
              <a:t>Should you be Afraid of Cyber Crime?</a:t>
            </a:r>
          </a:p>
        </p:txBody>
      </p:sp>
      <p:sp>
        <p:nvSpPr>
          <p:cNvPr id="4" name="Slide Number Placeholder 3">
            <a:extLst>
              <a:ext uri="{FF2B5EF4-FFF2-40B4-BE49-F238E27FC236}">
                <a16:creationId xmlns:a16="http://schemas.microsoft.com/office/drawing/2014/main" id="{0DFC730B-83A8-497B-8AEA-0A2663745CEE}"/>
              </a:ext>
            </a:extLst>
          </p:cNvPr>
          <p:cNvSpPr>
            <a:spLocks noGrp="1"/>
          </p:cNvSpPr>
          <p:nvPr>
            <p:ph type="sldNum" sz="quarter" idx="12"/>
          </p:nvPr>
        </p:nvSpPr>
        <p:spPr/>
        <p:txBody>
          <a:bodyPr/>
          <a:lstStyle/>
          <a:p>
            <a:fld id="{42B6A8F1-9F59-4416-B9A3-900E59F7557B}" type="slidenum">
              <a:rPr lang="en-US" smtClean="0">
                <a:solidFill>
                  <a:prstClr val="white"/>
                </a:solidFill>
              </a:rPr>
              <a:pPr/>
              <a:t>5</a:t>
            </a:fld>
            <a:endParaRPr lang="en-US">
              <a:solidFill>
                <a:prstClr val="white"/>
              </a:solidFill>
            </a:endParaRPr>
          </a:p>
        </p:txBody>
      </p:sp>
      <p:sp>
        <p:nvSpPr>
          <p:cNvPr id="3" name="Rectangle 2">
            <a:extLst>
              <a:ext uri="{FF2B5EF4-FFF2-40B4-BE49-F238E27FC236}">
                <a16:creationId xmlns:a16="http://schemas.microsoft.com/office/drawing/2014/main" id="{78552B32-3D1C-4931-BCF6-871071438AC4}"/>
              </a:ext>
            </a:extLst>
          </p:cNvPr>
          <p:cNvSpPr/>
          <p:nvPr/>
        </p:nvSpPr>
        <p:spPr>
          <a:xfrm>
            <a:off x="1103435" y="1028343"/>
            <a:ext cx="9816611" cy="5663089"/>
          </a:xfrm>
          <a:prstGeom prst="rect">
            <a:avLst/>
          </a:prstGeom>
        </p:spPr>
        <p:txBody>
          <a:bodyPr wrap="square">
            <a:spAutoFit/>
          </a:bodyPr>
          <a:lstStyle/>
          <a:p>
            <a:pPr algn="ctr"/>
            <a:r>
              <a:rPr lang="en-US" sz="2000" b="1" dirty="0"/>
              <a:t>The 2017 Untold Story of </a:t>
            </a:r>
            <a:r>
              <a:rPr lang="en-US" sz="2000" b="1" dirty="0" err="1"/>
              <a:t>NotPetya</a:t>
            </a:r>
            <a:r>
              <a:rPr lang="en-US" sz="2000" b="1" dirty="0"/>
              <a:t>, The Most Devastating Cyberattack in History</a:t>
            </a:r>
            <a:br>
              <a:rPr lang="en-US" sz="2000" b="1" dirty="0"/>
            </a:br>
            <a:br>
              <a:rPr lang="en-US" sz="2400" b="1" dirty="0"/>
            </a:br>
            <a:r>
              <a:rPr lang="en-US" sz="2400" b="1" dirty="0"/>
              <a:t>A </a:t>
            </a:r>
            <a:r>
              <a:rPr lang="en-US" sz="2400" b="1" dirty="0">
                <a:solidFill>
                  <a:srgbClr val="0070C0"/>
                </a:solidFill>
              </a:rPr>
              <a:t>Nation State </a:t>
            </a:r>
            <a:r>
              <a:rPr lang="en-US" sz="2400" b="1" dirty="0"/>
              <a:t>Attacked Ukraine Based Companies</a:t>
            </a:r>
          </a:p>
          <a:p>
            <a:pPr algn="ctr"/>
            <a:endParaRPr lang="en-US" sz="2400" dirty="0"/>
          </a:p>
          <a:p>
            <a:pPr algn="ctr"/>
            <a:r>
              <a:rPr lang="en-US" sz="3200" b="1" dirty="0">
                <a:solidFill>
                  <a:srgbClr val="FF0000"/>
                </a:solidFill>
              </a:rPr>
              <a:t>Total ~10 BILLION Total Damages</a:t>
            </a:r>
          </a:p>
          <a:p>
            <a:pPr lvl="2"/>
            <a:br>
              <a:rPr lang="en-US" sz="2000" b="1" dirty="0"/>
            </a:br>
            <a:r>
              <a:rPr lang="en-US" sz="2000" b="1" dirty="0"/>
              <a:t>Some Reported Losses:</a:t>
            </a:r>
          </a:p>
          <a:p>
            <a:pPr marL="1200150" lvl="2" indent="-285750">
              <a:buFont typeface="Arial" panose="020B0604020202020204" pitchFamily="34" charset="0"/>
              <a:buChar char="•"/>
            </a:pPr>
            <a:r>
              <a:rPr lang="en-US" b="1" dirty="0"/>
              <a:t>$     1.3B		Merck </a:t>
            </a:r>
            <a:r>
              <a:rPr lang="en-US" dirty="0"/>
              <a:t>Pharmaceutical company</a:t>
            </a:r>
          </a:p>
          <a:p>
            <a:pPr marL="1200150" lvl="2" indent="-285750">
              <a:buFont typeface="Arial" panose="020B0604020202020204" pitchFamily="34" charset="0"/>
              <a:buChar char="•"/>
            </a:pPr>
            <a:r>
              <a:rPr lang="en-US" b="1" dirty="0"/>
              <a:t>$   400M		FedEx</a:t>
            </a:r>
            <a:r>
              <a:rPr lang="en-US" dirty="0"/>
              <a:t> Shipping company</a:t>
            </a:r>
          </a:p>
          <a:p>
            <a:pPr marL="1200150" lvl="2" indent="-285750">
              <a:buFont typeface="Arial" panose="020B0604020202020204" pitchFamily="34" charset="0"/>
              <a:buChar char="•"/>
            </a:pPr>
            <a:r>
              <a:rPr lang="en-US" b="1" dirty="0"/>
              <a:t>$   384M		Saint-Gobain</a:t>
            </a:r>
            <a:r>
              <a:rPr lang="en-US" dirty="0"/>
              <a:t> French construction company </a:t>
            </a:r>
          </a:p>
          <a:p>
            <a:pPr marL="1200150" lvl="2" indent="-285750">
              <a:buFont typeface="Arial" panose="020B0604020202020204" pitchFamily="34" charset="0"/>
              <a:buChar char="•"/>
            </a:pPr>
            <a:r>
              <a:rPr lang="en-US" b="1" dirty="0"/>
              <a:t>$   300M		Maersk </a:t>
            </a:r>
            <a:r>
              <a:rPr lang="en-US" dirty="0"/>
              <a:t>Danish shipping company</a:t>
            </a:r>
          </a:p>
          <a:p>
            <a:pPr marL="1200150" lvl="2" indent="-285750">
              <a:buFont typeface="Arial" panose="020B0604020202020204" pitchFamily="34" charset="0"/>
              <a:buChar char="•"/>
            </a:pPr>
            <a:r>
              <a:rPr lang="en-US" b="1" dirty="0"/>
              <a:t>$   188M		Mondelez </a:t>
            </a:r>
            <a:r>
              <a:rPr lang="en-US" dirty="0"/>
              <a:t>Snack company</a:t>
            </a:r>
            <a:br>
              <a:rPr lang="en-US" dirty="0"/>
            </a:br>
            <a:endParaRPr lang="en-US" dirty="0"/>
          </a:p>
          <a:p>
            <a:pPr lvl="1"/>
            <a:r>
              <a:rPr lang="en-US" b="1" dirty="0"/>
              <a:t>What went wrong </a:t>
            </a:r>
          </a:p>
          <a:p>
            <a:pPr marL="800100" lvl="1" indent="-342900">
              <a:buFont typeface="+mj-lt"/>
              <a:buAutoNum type="arabicPeriod"/>
            </a:pPr>
            <a:r>
              <a:rPr lang="en-US" dirty="0"/>
              <a:t>A Vulnerable Vendor</a:t>
            </a:r>
          </a:p>
          <a:p>
            <a:pPr marL="800100" lvl="1" indent="-342900">
              <a:buFont typeface="+mj-lt"/>
              <a:buAutoNum type="arabicPeriod"/>
            </a:pPr>
            <a:r>
              <a:rPr lang="en-US" dirty="0"/>
              <a:t>Accounting software </a:t>
            </a:r>
            <a:r>
              <a:rPr lang="en-US" dirty="0" err="1"/>
              <a:t>M.E.Doc</a:t>
            </a:r>
            <a:r>
              <a:rPr lang="en-US" dirty="0"/>
              <a:t> on a single computer</a:t>
            </a:r>
          </a:p>
          <a:p>
            <a:pPr marL="800100" lvl="1" indent="-342900">
              <a:buFont typeface="+mj-lt"/>
              <a:buAutoNum type="arabicPeriod"/>
            </a:pPr>
            <a:r>
              <a:rPr lang="en-US" dirty="0"/>
              <a:t>One unpatched XP system</a:t>
            </a:r>
          </a:p>
          <a:p>
            <a:pPr marL="800100" lvl="1" indent="-342900">
              <a:buFont typeface="+mj-lt"/>
              <a:buAutoNum type="arabicPeriod"/>
            </a:pPr>
            <a:r>
              <a:rPr lang="en-US" dirty="0"/>
              <a:t>A few minutes to spread</a:t>
            </a:r>
          </a:p>
        </p:txBody>
      </p:sp>
      <p:pic>
        <p:nvPicPr>
          <p:cNvPr id="18" name="Picture 17">
            <a:extLst>
              <a:ext uri="{FF2B5EF4-FFF2-40B4-BE49-F238E27FC236}">
                <a16:creationId xmlns:a16="http://schemas.microsoft.com/office/drawing/2014/main" id="{DAB53A9A-9311-4D70-A320-F2E1CFC536D5}"/>
              </a:ext>
            </a:extLst>
          </p:cNvPr>
          <p:cNvPicPr>
            <a:picLocks noChangeAspect="1"/>
          </p:cNvPicPr>
          <p:nvPr/>
        </p:nvPicPr>
        <p:blipFill>
          <a:blip r:embed="rId3"/>
          <a:stretch>
            <a:fillRect/>
          </a:stretch>
        </p:blipFill>
        <p:spPr>
          <a:xfrm>
            <a:off x="7131465" y="4881426"/>
            <a:ext cx="3091058" cy="1475771"/>
          </a:xfrm>
          <a:prstGeom prst="rect">
            <a:avLst/>
          </a:prstGeom>
        </p:spPr>
      </p:pic>
    </p:spTree>
    <p:extLst>
      <p:ext uri="{BB962C8B-B14F-4D97-AF65-F5344CB8AC3E}">
        <p14:creationId xmlns:p14="http://schemas.microsoft.com/office/powerpoint/2010/main" val="1156213367"/>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877B0-7611-4ED4-B851-28FD596FE742}"/>
              </a:ext>
            </a:extLst>
          </p:cNvPr>
          <p:cNvSpPr>
            <a:spLocks noGrp="1"/>
          </p:cNvSpPr>
          <p:nvPr>
            <p:ph type="title"/>
          </p:nvPr>
        </p:nvSpPr>
        <p:spPr>
          <a:xfrm>
            <a:off x="1490297" y="79951"/>
            <a:ext cx="8534400" cy="693772"/>
          </a:xfrm>
        </p:spPr>
        <p:txBody>
          <a:bodyPr>
            <a:noAutofit/>
          </a:bodyPr>
          <a:lstStyle/>
          <a:p>
            <a:pPr algn="ctr"/>
            <a:r>
              <a:rPr lang="en-US" sz="2400" dirty="0"/>
              <a:t>Privacy Regulations - Protecting Consumer’s Rights</a:t>
            </a:r>
          </a:p>
        </p:txBody>
      </p:sp>
      <p:sp>
        <p:nvSpPr>
          <p:cNvPr id="3" name="Content Placeholder 2">
            <a:extLst>
              <a:ext uri="{FF2B5EF4-FFF2-40B4-BE49-F238E27FC236}">
                <a16:creationId xmlns:a16="http://schemas.microsoft.com/office/drawing/2014/main" id="{8265A94F-10A9-40EA-A95A-02466503C445}"/>
              </a:ext>
            </a:extLst>
          </p:cNvPr>
          <p:cNvSpPr>
            <a:spLocks noGrp="1"/>
          </p:cNvSpPr>
          <p:nvPr>
            <p:ph idx="1"/>
          </p:nvPr>
        </p:nvSpPr>
        <p:spPr>
          <a:xfrm>
            <a:off x="467946" y="4856098"/>
            <a:ext cx="11379200" cy="1305204"/>
          </a:xfrm>
        </p:spPr>
        <p:txBody>
          <a:bodyPr>
            <a:normAutofit/>
          </a:bodyPr>
          <a:lstStyle/>
          <a:p>
            <a:endParaRPr lang="en-US" b="1" dirty="0"/>
          </a:p>
          <a:p>
            <a:pPr marL="0" indent="0">
              <a:buNone/>
            </a:pPr>
            <a:r>
              <a:rPr lang="en-US" b="1" dirty="0"/>
              <a:t>GDPR Maximum Fines:</a:t>
            </a:r>
          </a:p>
          <a:p>
            <a:r>
              <a:rPr lang="en-US" b="1" dirty="0"/>
              <a:t>Data Breach 20 million or 4% of the company’s global annual income.</a:t>
            </a:r>
          </a:p>
        </p:txBody>
      </p:sp>
      <p:sp>
        <p:nvSpPr>
          <p:cNvPr id="4" name="Slide Number Placeholder 3">
            <a:extLst>
              <a:ext uri="{FF2B5EF4-FFF2-40B4-BE49-F238E27FC236}">
                <a16:creationId xmlns:a16="http://schemas.microsoft.com/office/drawing/2014/main" id="{732882C2-FD85-4640-8677-6D5B60AD8D95}"/>
              </a:ext>
            </a:extLst>
          </p:cNvPr>
          <p:cNvSpPr>
            <a:spLocks noGrp="1"/>
          </p:cNvSpPr>
          <p:nvPr>
            <p:ph type="sldNum" sz="quarter" idx="12"/>
          </p:nvPr>
        </p:nvSpPr>
        <p:spPr/>
        <p:txBody>
          <a:bodyPr/>
          <a:lstStyle/>
          <a:p>
            <a:fld id="{42B6A8F1-9F59-4416-B9A3-900E59F7557B}" type="slidenum">
              <a:rPr lang="en-US" smtClean="0">
                <a:solidFill>
                  <a:prstClr val="white"/>
                </a:solidFill>
              </a:rPr>
              <a:pPr/>
              <a:t>6</a:t>
            </a:fld>
            <a:endParaRPr lang="en-US" dirty="0">
              <a:solidFill>
                <a:prstClr val="white"/>
              </a:solidFill>
            </a:endParaRPr>
          </a:p>
        </p:txBody>
      </p:sp>
      <p:pic>
        <p:nvPicPr>
          <p:cNvPr id="5" name="Picture 4">
            <a:extLst>
              <a:ext uri="{FF2B5EF4-FFF2-40B4-BE49-F238E27FC236}">
                <a16:creationId xmlns:a16="http://schemas.microsoft.com/office/drawing/2014/main" id="{0FF50624-0286-417A-B965-73F7836E6AFE}"/>
              </a:ext>
            </a:extLst>
          </p:cNvPr>
          <p:cNvPicPr>
            <a:picLocks noChangeAspect="1"/>
          </p:cNvPicPr>
          <p:nvPr/>
        </p:nvPicPr>
        <p:blipFill>
          <a:blip r:embed="rId2"/>
          <a:stretch>
            <a:fillRect/>
          </a:stretch>
        </p:blipFill>
        <p:spPr>
          <a:xfrm>
            <a:off x="534016" y="1003009"/>
            <a:ext cx="5078768" cy="2795502"/>
          </a:xfrm>
          <a:prstGeom prst="rect">
            <a:avLst/>
          </a:prstGeom>
        </p:spPr>
      </p:pic>
      <p:sp>
        <p:nvSpPr>
          <p:cNvPr id="6" name="TextBox 5">
            <a:extLst>
              <a:ext uri="{FF2B5EF4-FFF2-40B4-BE49-F238E27FC236}">
                <a16:creationId xmlns:a16="http://schemas.microsoft.com/office/drawing/2014/main" id="{04AD4047-A9B5-4518-B53F-4AAF770E2FD0}"/>
              </a:ext>
            </a:extLst>
          </p:cNvPr>
          <p:cNvSpPr txBox="1"/>
          <p:nvPr/>
        </p:nvSpPr>
        <p:spPr>
          <a:xfrm>
            <a:off x="6246935" y="929691"/>
            <a:ext cx="3974122" cy="1200329"/>
          </a:xfrm>
          <a:prstGeom prst="rect">
            <a:avLst/>
          </a:prstGeom>
          <a:noFill/>
        </p:spPr>
        <p:txBody>
          <a:bodyPr wrap="square" rtlCol="0">
            <a:spAutoFit/>
          </a:bodyPr>
          <a:lstStyle/>
          <a:p>
            <a:r>
              <a:rPr lang="en-US" b="1" dirty="0"/>
              <a:t>Examples:</a:t>
            </a:r>
          </a:p>
          <a:p>
            <a:pPr marL="342900" indent="-342900">
              <a:buFont typeface="Arial" panose="020B0604020202020204" pitchFamily="34" charset="0"/>
              <a:buChar char="•"/>
            </a:pPr>
            <a:r>
              <a:rPr lang="en-US" b="1" dirty="0"/>
              <a:t>California’s Consumer Privacy Act</a:t>
            </a:r>
          </a:p>
          <a:p>
            <a:pPr marL="342900" indent="-342900">
              <a:buFont typeface="Arial" panose="020B0604020202020204" pitchFamily="34" charset="0"/>
              <a:buChar char="•"/>
            </a:pPr>
            <a:r>
              <a:rPr lang="en-US" b="1" dirty="0"/>
              <a:t>EU’s GDPR (General Data Protection Regulations)</a:t>
            </a:r>
          </a:p>
        </p:txBody>
      </p:sp>
      <p:sp>
        <p:nvSpPr>
          <p:cNvPr id="7" name="Title 1">
            <a:extLst>
              <a:ext uri="{FF2B5EF4-FFF2-40B4-BE49-F238E27FC236}">
                <a16:creationId xmlns:a16="http://schemas.microsoft.com/office/drawing/2014/main" id="{07E2EA1B-AF15-4E56-9532-C009B5C2E673}"/>
              </a:ext>
            </a:extLst>
          </p:cNvPr>
          <p:cNvSpPr txBox="1">
            <a:spLocks/>
          </p:cNvSpPr>
          <p:nvPr/>
        </p:nvSpPr>
        <p:spPr>
          <a:xfrm>
            <a:off x="1524000" y="6106253"/>
            <a:ext cx="8534400" cy="58347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cap="all" baseline="0">
                <a:solidFill>
                  <a:schemeClr val="tx1"/>
                </a:solidFill>
                <a:latin typeface="+mj-lt"/>
                <a:ea typeface="+mj-ea"/>
                <a:cs typeface="+mj-cs"/>
              </a:defRPr>
            </a:lvl1pPr>
          </a:lstStyle>
          <a:p>
            <a:pPr algn="ctr"/>
            <a:r>
              <a:rPr lang="en-US" sz="2400" b="1" dirty="0">
                <a:solidFill>
                  <a:srgbClr val="FF0000"/>
                </a:solidFill>
              </a:rPr>
              <a:t>Don’t Loose PII (Personal Identifiable Information)</a:t>
            </a:r>
          </a:p>
        </p:txBody>
      </p:sp>
      <p:graphicFrame>
        <p:nvGraphicFramePr>
          <p:cNvPr id="8" name="Table 4">
            <a:extLst>
              <a:ext uri="{FF2B5EF4-FFF2-40B4-BE49-F238E27FC236}">
                <a16:creationId xmlns:a16="http://schemas.microsoft.com/office/drawing/2014/main" id="{1430801F-5A8B-44D6-B551-2D9AD6225BB0}"/>
              </a:ext>
            </a:extLst>
          </p:cNvPr>
          <p:cNvGraphicFramePr>
            <a:graphicFrameLocks noGrp="1"/>
          </p:cNvGraphicFramePr>
          <p:nvPr>
            <p:extLst>
              <p:ext uri="{D42A27DB-BD31-4B8C-83A1-F6EECF244321}">
                <p14:modId xmlns:p14="http://schemas.microsoft.com/office/powerpoint/2010/main" val="1825275363"/>
              </p:ext>
            </p:extLst>
          </p:nvPr>
        </p:nvGraphicFramePr>
        <p:xfrm>
          <a:off x="6331991" y="2218695"/>
          <a:ext cx="4851824" cy="3236613"/>
        </p:xfrm>
        <a:graphic>
          <a:graphicData uri="http://schemas.openxmlformats.org/drawingml/2006/table">
            <a:tbl>
              <a:tblPr firstRow="1" bandRow="1">
                <a:tableStyleId>{5C22544A-7EE6-4342-B048-85BDC9FD1C3A}</a:tableStyleId>
              </a:tblPr>
              <a:tblGrid>
                <a:gridCol w="1687248">
                  <a:extLst>
                    <a:ext uri="{9D8B030D-6E8A-4147-A177-3AD203B41FA5}">
                      <a16:colId xmlns:a16="http://schemas.microsoft.com/office/drawing/2014/main" val="4122216391"/>
                    </a:ext>
                  </a:extLst>
                </a:gridCol>
                <a:gridCol w="3164576">
                  <a:extLst>
                    <a:ext uri="{9D8B030D-6E8A-4147-A177-3AD203B41FA5}">
                      <a16:colId xmlns:a16="http://schemas.microsoft.com/office/drawing/2014/main" val="787516051"/>
                    </a:ext>
                  </a:extLst>
                </a:gridCol>
              </a:tblGrid>
              <a:tr h="584375">
                <a:tc>
                  <a:txBody>
                    <a:bodyPr/>
                    <a:lstStyle/>
                    <a:p>
                      <a:pPr algn="ctr"/>
                      <a:r>
                        <a:rPr lang="en-US" sz="1600" dirty="0"/>
                        <a:t>Company with Data Breach</a:t>
                      </a:r>
                    </a:p>
                  </a:txBody>
                  <a:tcPr/>
                </a:tc>
                <a:tc>
                  <a:txBody>
                    <a:bodyPr/>
                    <a:lstStyle/>
                    <a:p>
                      <a:pPr algn="ctr"/>
                      <a:r>
                        <a:rPr lang="en-US" sz="1600" dirty="0"/>
                        <a:t>Records Lost (2021)</a:t>
                      </a:r>
                    </a:p>
                  </a:txBody>
                  <a:tcPr/>
                </a:tc>
                <a:extLst>
                  <a:ext uri="{0D108BD9-81ED-4DB2-BD59-A6C34878D82A}">
                    <a16:rowId xmlns:a16="http://schemas.microsoft.com/office/drawing/2014/main" val="934911249"/>
                  </a:ext>
                </a:extLst>
              </a:tr>
              <a:tr h="430903">
                <a:tc>
                  <a:txBody>
                    <a:bodyPr/>
                    <a:lstStyle/>
                    <a:p>
                      <a:pPr algn="ctr"/>
                      <a:r>
                        <a:rPr lang="en-US" sz="1600" b="1" dirty="0" err="1"/>
                        <a:t>Cognyte</a:t>
                      </a:r>
                      <a:endParaRPr lang="en-US" sz="1600" b="1" dirty="0"/>
                    </a:p>
                  </a:txBody>
                  <a:tcPr/>
                </a:tc>
                <a:tc>
                  <a:txBody>
                    <a:bodyPr/>
                    <a:lstStyle/>
                    <a:p>
                      <a:pPr algn="ctr"/>
                      <a:r>
                        <a:rPr lang="en-US" sz="2400" b="1" dirty="0"/>
                        <a:t>   5 Billion</a:t>
                      </a:r>
                    </a:p>
                  </a:txBody>
                  <a:tcPr/>
                </a:tc>
                <a:extLst>
                  <a:ext uri="{0D108BD9-81ED-4DB2-BD59-A6C34878D82A}">
                    <a16:rowId xmlns:a16="http://schemas.microsoft.com/office/drawing/2014/main" val="3661104606"/>
                  </a:ext>
                </a:extLst>
              </a:tr>
              <a:tr h="430903">
                <a:tc>
                  <a:txBody>
                    <a:bodyPr/>
                    <a:lstStyle/>
                    <a:p>
                      <a:pPr algn="ctr"/>
                      <a:r>
                        <a:rPr lang="en-US" sz="1600" b="1" dirty="0"/>
                        <a:t>LinkedIn</a:t>
                      </a:r>
                    </a:p>
                  </a:txBody>
                  <a:tcPr/>
                </a:tc>
                <a:tc>
                  <a:txBody>
                    <a:bodyPr/>
                    <a:lstStyle/>
                    <a:p>
                      <a:pPr algn="ctr"/>
                      <a:r>
                        <a:rPr lang="en-US" sz="2400" b="1" dirty="0"/>
                        <a:t>700 Million</a:t>
                      </a:r>
                    </a:p>
                  </a:txBody>
                  <a:tcPr/>
                </a:tc>
                <a:extLst>
                  <a:ext uri="{0D108BD9-81ED-4DB2-BD59-A6C34878D82A}">
                    <a16:rowId xmlns:a16="http://schemas.microsoft.com/office/drawing/2014/main" val="1419802180"/>
                  </a:ext>
                </a:extLst>
              </a:tr>
              <a:tr h="430903">
                <a:tc>
                  <a:txBody>
                    <a:bodyPr/>
                    <a:lstStyle/>
                    <a:p>
                      <a:pPr algn="ctr"/>
                      <a:r>
                        <a:rPr lang="en-US" sz="1600" b="1" dirty="0"/>
                        <a:t>Facebook</a:t>
                      </a:r>
                    </a:p>
                  </a:txBody>
                  <a:tcPr/>
                </a:tc>
                <a:tc>
                  <a:txBody>
                    <a:bodyPr/>
                    <a:lstStyle/>
                    <a:p>
                      <a:pPr algn="ctr"/>
                      <a:r>
                        <a:rPr lang="en-US" sz="2400" b="1" dirty="0"/>
                        <a:t>533 Million</a:t>
                      </a:r>
                    </a:p>
                  </a:txBody>
                  <a:tcPr/>
                </a:tc>
                <a:extLst>
                  <a:ext uri="{0D108BD9-81ED-4DB2-BD59-A6C34878D82A}">
                    <a16:rowId xmlns:a16="http://schemas.microsoft.com/office/drawing/2014/main" val="2748647782"/>
                  </a:ext>
                </a:extLst>
              </a:tr>
              <a:tr h="430903">
                <a:tc>
                  <a:txBody>
                    <a:bodyPr/>
                    <a:lstStyle/>
                    <a:p>
                      <a:pPr algn="ctr"/>
                      <a:r>
                        <a:rPr lang="en-US" sz="1600" b="1" dirty="0" err="1"/>
                        <a:t>Bykea</a:t>
                      </a:r>
                      <a:r>
                        <a:rPr lang="en-US" sz="1600" b="1" dirty="0"/>
                        <a:t> </a:t>
                      </a:r>
                    </a:p>
                  </a:txBody>
                  <a:tcPr/>
                </a:tc>
                <a:tc>
                  <a:txBody>
                    <a:bodyPr/>
                    <a:lstStyle/>
                    <a:p>
                      <a:pPr algn="ctr"/>
                      <a:r>
                        <a:rPr lang="en-US" sz="2400" b="1" dirty="0"/>
                        <a:t>400 Million</a:t>
                      </a:r>
                    </a:p>
                  </a:txBody>
                  <a:tcPr/>
                </a:tc>
                <a:extLst>
                  <a:ext uri="{0D108BD9-81ED-4DB2-BD59-A6C34878D82A}">
                    <a16:rowId xmlns:a16="http://schemas.microsoft.com/office/drawing/2014/main" val="3552704486"/>
                  </a:ext>
                </a:extLst>
              </a:tr>
              <a:tr h="823438">
                <a:tc>
                  <a:txBody>
                    <a:bodyPr/>
                    <a:lstStyle/>
                    <a:p>
                      <a:pPr algn="ctr"/>
                      <a:r>
                        <a:rPr lang="en-US" sz="1600" b="1" dirty="0"/>
                        <a:t>Brazilian Ministry of Health</a:t>
                      </a:r>
                    </a:p>
                  </a:txBody>
                  <a:tcPr/>
                </a:tc>
                <a:tc>
                  <a:txBody>
                    <a:bodyPr/>
                    <a:lstStyle/>
                    <a:p>
                      <a:pPr algn="ctr"/>
                      <a:r>
                        <a:rPr lang="en-US" sz="2400" b="1" dirty="0"/>
                        <a:t>223 Million</a:t>
                      </a:r>
                    </a:p>
                  </a:txBody>
                  <a:tcPr/>
                </a:tc>
                <a:extLst>
                  <a:ext uri="{0D108BD9-81ED-4DB2-BD59-A6C34878D82A}">
                    <a16:rowId xmlns:a16="http://schemas.microsoft.com/office/drawing/2014/main" val="3440395192"/>
                  </a:ext>
                </a:extLst>
              </a:tr>
            </a:tbl>
          </a:graphicData>
        </a:graphic>
      </p:graphicFrame>
      <p:sp>
        <p:nvSpPr>
          <p:cNvPr id="9" name="TextBox 8">
            <a:extLst>
              <a:ext uri="{FF2B5EF4-FFF2-40B4-BE49-F238E27FC236}">
                <a16:creationId xmlns:a16="http://schemas.microsoft.com/office/drawing/2014/main" id="{E6813351-B10E-4483-B02C-6910B184EAE0}"/>
              </a:ext>
            </a:extLst>
          </p:cNvPr>
          <p:cNvSpPr txBox="1"/>
          <p:nvPr/>
        </p:nvSpPr>
        <p:spPr>
          <a:xfrm>
            <a:off x="534016" y="3880161"/>
            <a:ext cx="5648325" cy="923330"/>
          </a:xfrm>
          <a:prstGeom prst="rect">
            <a:avLst/>
          </a:prstGeom>
          <a:noFill/>
        </p:spPr>
        <p:txBody>
          <a:bodyPr wrap="square" rtlCol="0">
            <a:spAutoFit/>
          </a:bodyPr>
          <a:lstStyle/>
          <a:p>
            <a:r>
              <a:rPr lang="en-US" b="1" dirty="0"/>
              <a:t>Follow Best Practices:</a:t>
            </a:r>
          </a:p>
          <a:p>
            <a:pPr marL="285750" indent="-285750">
              <a:buFont typeface="Arial" panose="020B0604020202020204" pitchFamily="34" charset="0"/>
              <a:buChar char="•"/>
            </a:pPr>
            <a:r>
              <a:rPr lang="en-US" b="1" dirty="0"/>
              <a:t>Never Collect </a:t>
            </a:r>
            <a:r>
              <a:rPr lang="en-US" b="1"/>
              <a:t>more data than </a:t>
            </a:r>
            <a:r>
              <a:rPr lang="en-US" b="1" dirty="0"/>
              <a:t>the business requires</a:t>
            </a:r>
          </a:p>
          <a:p>
            <a:pPr marL="285750" indent="-285750">
              <a:buFont typeface="Arial" panose="020B0604020202020204" pitchFamily="34" charset="0"/>
              <a:buChar char="•"/>
            </a:pPr>
            <a:r>
              <a:rPr lang="en-US" b="1" dirty="0"/>
              <a:t>Never keep data longer than needed</a:t>
            </a:r>
          </a:p>
        </p:txBody>
      </p:sp>
    </p:spTree>
    <p:extLst>
      <p:ext uri="{BB962C8B-B14F-4D97-AF65-F5344CB8AC3E}">
        <p14:creationId xmlns:p14="http://schemas.microsoft.com/office/powerpoint/2010/main" val="241929937"/>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F0FD69C9-E5ED-463A-87EB-99D513FB0E04}"/>
              </a:ext>
            </a:extLst>
          </p:cNvPr>
          <p:cNvSpPr txBox="1">
            <a:spLocks/>
          </p:cNvSpPr>
          <p:nvPr/>
        </p:nvSpPr>
        <p:spPr>
          <a:xfrm>
            <a:off x="626244" y="194229"/>
            <a:ext cx="11453092" cy="548640"/>
          </a:xfrm>
          <a:prstGeom prst="rect">
            <a:avLst/>
          </a:prstGeom>
        </p:spPr>
        <p:txBody>
          <a:bodyPr vert="horz" lIns="0" tIns="45720" rIns="91440" bIns="45720" rtlCol="0" anchor="ctr">
            <a:noAutofit/>
          </a:bodyPr>
          <a:lstStyle>
            <a:defPPr>
              <a:defRPr lang="en-US"/>
            </a:defPPr>
            <a:lvl1pPr defTabSz="914400">
              <a:lnSpc>
                <a:spcPct val="90000"/>
              </a:lnSpc>
              <a:spcBef>
                <a:spcPct val="0"/>
              </a:spcBef>
              <a:defRPr sz="3200">
                <a:solidFill>
                  <a:schemeClr val="tx2">
                    <a:lumMod val="50000"/>
                  </a:schemeClr>
                </a:solidFill>
                <a:latin typeface="Barlow" panose="00000500000000000000" pitchFamily="2" charset="0"/>
                <a:ea typeface="+mj-ea"/>
                <a:cs typeface="+mj-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Recent Cyber Incidents + Many More</a:t>
            </a:r>
          </a:p>
        </p:txBody>
      </p:sp>
      <p:pic>
        <p:nvPicPr>
          <p:cNvPr id="2" name="Picture 8">
            <a:extLst>
              <a:ext uri="{FF2B5EF4-FFF2-40B4-BE49-F238E27FC236}">
                <a16:creationId xmlns:a16="http://schemas.microsoft.com/office/drawing/2014/main" id="{A424280F-8B20-47B3-8581-DDFEDBF231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6653" y="416942"/>
            <a:ext cx="3192648" cy="285312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0CC1884E-12FB-499F-87F8-AB1746A09A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244" y="778458"/>
            <a:ext cx="2795451" cy="182860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0F3DD30-E11A-4FEC-83F0-B97DB92FFD63}"/>
              </a:ext>
            </a:extLst>
          </p:cNvPr>
          <p:cNvSpPr txBox="1"/>
          <p:nvPr/>
        </p:nvSpPr>
        <p:spPr>
          <a:xfrm>
            <a:off x="603930" y="3665717"/>
            <a:ext cx="3314700" cy="369332"/>
          </a:xfrm>
          <a:prstGeom prst="rect">
            <a:avLst/>
          </a:prstGeom>
          <a:noFill/>
        </p:spPr>
        <p:txBody>
          <a:bodyPr wrap="square" rtlCol="0">
            <a:spAutoFit/>
          </a:bodyPr>
          <a:lstStyle/>
          <a:p>
            <a:r>
              <a:rPr lang="en-US" b="1" dirty="0"/>
              <a:t>Notable 2022 Cyber Events</a:t>
            </a:r>
          </a:p>
        </p:txBody>
      </p:sp>
      <p:pic>
        <p:nvPicPr>
          <p:cNvPr id="15" name="Picture 14">
            <a:extLst>
              <a:ext uri="{FF2B5EF4-FFF2-40B4-BE49-F238E27FC236}">
                <a16:creationId xmlns:a16="http://schemas.microsoft.com/office/drawing/2014/main" id="{2A962C34-E1AB-4A46-9904-08159A5BED2A}"/>
              </a:ext>
            </a:extLst>
          </p:cNvPr>
          <p:cNvPicPr>
            <a:picLocks noChangeAspect="1"/>
          </p:cNvPicPr>
          <p:nvPr/>
        </p:nvPicPr>
        <p:blipFill>
          <a:blip r:embed="rId5"/>
          <a:stretch>
            <a:fillRect/>
          </a:stretch>
        </p:blipFill>
        <p:spPr>
          <a:xfrm>
            <a:off x="4044852" y="4174025"/>
            <a:ext cx="3557186" cy="2531530"/>
          </a:xfrm>
          <a:prstGeom prst="rect">
            <a:avLst/>
          </a:prstGeom>
        </p:spPr>
      </p:pic>
      <p:pic>
        <p:nvPicPr>
          <p:cNvPr id="19" name="Picture 18">
            <a:extLst>
              <a:ext uri="{FF2B5EF4-FFF2-40B4-BE49-F238E27FC236}">
                <a16:creationId xmlns:a16="http://schemas.microsoft.com/office/drawing/2014/main" id="{88EE007E-213A-4DD1-8AFD-935ECDFDD282}"/>
              </a:ext>
            </a:extLst>
          </p:cNvPr>
          <p:cNvPicPr>
            <a:picLocks noChangeAspect="1"/>
          </p:cNvPicPr>
          <p:nvPr/>
        </p:nvPicPr>
        <p:blipFill>
          <a:blip r:embed="rId6"/>
          <a:stretch>
            <a:fillRect/>
          </a:stretch>
        </p:blipFill>
        <p:spPr>
          <a:xfrm>
            <a:off x="8115842" y="3692190"/>
            <a:ext cx="2994270" cy="2679445"/>
          </a:xfrm>
          <a:prstGeom prst="rect">
            <a:avLst/>
          </a:prstGeom>
        </p:spPr>
      </p:pic>
      <p:pic>
        <p:nvPicPr>
          <p:cNvPr id="22" name="Picture 21">
            <a:extLst>
              <a:ext uri="{FF2B5EF4-FFF2-40B4-BE49-F238E27FC236}">
                <a16:creationId xmlns:a16="http://schemas.microsoft.com/office/drawing/2014/main" id="{DF5C2975-38D7-4BC8-A3B2-D5897A858141}"/>
              </a:ext>
            </a:extLst>
          </p:cNvPr>
          <p:cNvPicPr>
            <a:picLocks noChangeAspect="1"/>
          </p:cNvPicPr>
          <p:nvPr/>
        </p:nvPicPr>
        <p:blipFill>
          <a:blip r:embed="rId7"/>
          <a:stretch>
            <a:fillRect/>
          </a:stretch>
        </p:blipFill>
        <p:spPr>
          <a:xfrm>
            <a:off x="3982319" y="868538"/>
            <a:ext cx="3114781" cy="2671510"/>
          </a:xfrm>
          <a:prstGeom prst="rect">
            <a:avLst/>
          </a:prstGeom>
        </p:spPr>
      </p:pic>
      <p:sp>
        <p:nvSpPr>
          <p:cNvPr id="4" name="TextBox 3">
            <a:extLst>
              <a:ext uri="{FF2B5EF4-FFF2-40B4-BE49-F238E27FC236}">
                <a16:creationId xmlns:a16="http://schemas.microsoft.com/office/drawing/2014/main" id="{F8588E85-3939-4A81-A74B-2BD3D572D7B0}"/>
              </a:ext>
            </a:extLst>
          </p:cNvPr>
          <p:cNvSpPr txBox="1"/>
          <p:nvPr/>
        </p:nvSpPr>
        <p:spPr>
          <a:xfrm>
            <a:off x="4563207" y="1302111"/>
            <a:ext cx="1745273" cy="461665"/>
          </a:xfrm>
          <a:prstGeom prst="rect">
            <a:avLst/>
          </a:prstGeom>
          <a:noFill/>
        </p:spPr>
        <p:txBody>
          <a:bodyPr wrap="square" rtlCol="0">
            <a:spAutoFit/>
          </a:bodyPr>
          <a:lstStyle/>
          <a:p>
            <a:r>
              <a:rPr lang="en-US" sz="2400" b="1" dirty="0"/>
              <a:t>JBS 11MM</a:t>
            </a:r>
          </a:p>
        </p:txBody>
      </p:sp>
      <p:sp>
        <p:nvSpPr>
          <p:cNvPr id="6" name="TextBox 5">
            <a:extLst>
              <a:ext uri="{FF2B5EF4-FFF2-40B4-BE49-F238E27FC236}">
                <a16:creationId xmlns:a16="http://schemas.microsoft.com/office/drawing/2014/main" id="{00FD2EE4-FECF-41D3-9D63-00F652C4DB7A}"/>
              </a:ext>
            </a:extLst>
          </p:cNvPr>
          <p:cNvSpPr txBox="1"/>
          <p:nvPr/>
        </p:nvSpPr>
        <p:spPr>
          <a:xfrm>
            <a:off x="8743951" y="3149126"/>
            <a:ext cx="1560635" cy="584775"/>
          </a:xfrm>
          <a:prstGeom prst="rect">
            <a:avLst/>
          </a:prstGeom>
          <a:noFill/>
        </p:spPr>
        <p:txBody>
          <a:bodyPr wrap="square" rtlCol="0">
            <a:spAutoFit/>
          </a:bodyPr>
          <a:lstStyle/>
          <a:p>
            <a:r>
              <a:rPr lang="en-US" sz="3200" b="1" dirty="0"/>
              <a:t>NO GAS</a:t>
            </a:r>
          </a:p>
        </p:txBody>
      </p:sp>
      <p:sp>
        <p:nvSpPr>
          <p:cNvPr id="8" name="TextBox 7">
            <a:extLst>
              <a:ext uri="{FF2B5EF4-FFF2-40B4-BE49-F238E27FC236}">
                <a16:creationId xmlns:a16="http://schemas.microsoft.com/office/drawing/2014/main" id="{8765E6F5-6687-442F-9BCC-81E40D461071}"/>
              </a:ext>
            </a:extLst>
          </p:cNvPr>
          <p:cNvSpPr txBox="1"/>
          <p:nvPr/>
        </p:nvSpPr>
        <p:spPr>
          <a:xfrm>
            <a:off x="4629150" y="4673129"/>
            <a:ext cx="2650880" cy="400110"/>
          </a:xfrm>
          <a:prstGeom prst="rect">
            <a:avLst/>
          </a:prstGeom>
          <a:noFill/>
        </p:spPr>
        <p:txBody>
          <a:bodyPr wrap="square" rtlCol="0">
            <a:spAutoFit/>
          </a:bodyPr>
          <a:lstStyle/>
          <a:p>
            <a:r>
              <a:rPr lang="en-US" sz="2000" b="1" dirty="0"/>
              <a:t>Supplier Plastic Parts</a:t>
            </a:r>
          </a:p>
        </p:txBody>
      </p:sp>
      <p:sp>
        <p:nvSpPr>
          <p:cNvPr id="10" name="TextBox 9">
            <a:extLst>
              <a:ext uri="{FF2B5EF4-FFF2-40B4-BE49-F238E27FC236}">
                <a16:creationId xmlns:a16="http://schemas.microsoft.com/office/drawing/2014/main" id="{3E604FA4-B25B-47F9-8C85-11D8E91229BD}"/>
              </a:ext>
            </a:extLst>
          </p:cNvPr>
          <p:cNvSpPr txBox="1"/>
          <p:nvPr/>
        </p:nvSpPr>
        <p:spPr>
          <a:xfrm>
            <a:off x="369332" y="2900731"/>
            <a:ext cx="3332675" cy="369332"/>
          </a:xfrm>
          <a:prstGeom prst="rect">
            <a:avLst/>
          </a:prstGeom>
          <a:noFill/>
        </p:spPr>
        <p:txBody>
          <a:bodyPr wrap="square" rtlCol="0">
            <a:spAutoFit/>
          </a:bodyPr>
          <a:lstStyle/>
          <a:p>
            <a:r>
              <a:rPr lang="en-US" b="1" dirty="0"/>
              <a:t>Sued Cyber Insurance Company</a:t>
            </a:r>
          </a:p>
        </p:txBody>
      </p:sp>
      <p:sp>
        <p:nvSpPr>
          <p:cNvPr id="9" name="TextBox 8">
            <a:extLst>
              <a:ext uri="{FF2B5EF4-FFF2-40B4-BE49-F238E27FC236}">
                <a16:creationId xmlns:a16="http://schemas.microsoft.com/office/drawing/2014/main" id="{8996D460-659F-4A7D-B8B4-D77556E313E0}"/>
              </a:ext>
            </a:extLst>
          </p:cNvPr>
          <p:cNvSpPr txBox="1"/>
          <p:nvPr/>
        </p:nvSpPr>
        <p:spPr>
          <a:xfrm>
            <a:off x="8016653" y="6429192"/>
            <a:ext cx="3837842" cy="400110"/>
          </a:xfrm>
          <a:prstGeom prst="rect">
            <a:avLst/>
          </a:prstGeom>
          <a:noFill/>
        </p:spPr>
        <p:txBody>
          <a:bodyPr wrap="square" rtlCol="0">
            <a:spAutoFit/>
          </a:bodyPr>
          <a:lstStyle/>
          <a:p>
            <a:r>
              <a:rPr lang="en-US" sz="2000" b="1" dirty="0"/>
              <a:t>Time &amp; Attendance Pay Checks</a:t>
            </a:r>
          </a:p>
        </p:txBody>
      </p:sp>
      <p:sp>
        <p:nvSpPr>
          <p:cNvPr id="17" name="TextBox 16">
            <a:extLst>
              <a:ext uri="{FF2B5EF4-FFF2-40B4-BE49-F238E27FC236}">
                <a16:creationId xmlns:a16="http://schemas.microsoft.com/office/drawing/2014/main" id="{BE3C9A24-B1CD-4F77-B4C7-70119A3A5B07}"/>
              </a:ext>
            </a:extLst>
          </p:cNvPr>
          <p:cNvSpPr txBox="1"/>
          <p:nvPr/>
        </p:nvSpPr>
        <p:spPr>
          <a:xfrm>
            <a:off x="603930" y="4682247"/>
            <a:ext cx="3699933" cy="2031325"/>
          </a:xfrm>
          <a:prstGeom prst="rect">
            <a:avLst/>
          </a:prstGeom>
          <a:noFill/>
        </p:spPr>
        <p:txBody>
          <a:bodyPr wrap="square">
            <a:spAutoFit/>
          </a:bodyPr>
          <a:lstStyle/>
          <a:p>
            <a:pPr algn="l" fontAlgn="base"/>
            <a:r>
              <a:rPr lang="en-US" sz="1400" b="1" i="0" dirty="0">
                <a:solidFill>
                  <a:srgbClr val="000427"/>
                </a:solidFill>
                <a:effectLst/>
                <a:latin typeface="inherit"/>
              </a:rPr>
              <a:t>Crypto.com – Account Compromise</a:t>
            </a:r>
            <a:endParaRPr lang="en-US" sz="1400" b="1" i="0" dirty="0">
              <a:solidFill>
                <a:srgbClr val="000427"/>
              </a:solidFill>
              <a:effectLst/>
              <a:latin typeface="Montserrat" panose="00000500000000000000" pitchFamily="2" charset="0"/>
            </a:endParaRPr>
          </a:p>
          <a:p>
            <a:pPr algn="l" fontAlgn="base"/>
            <a:r>
              <a:rPr lang="en-US" sz="1400" b="0" i="0" dirty="0">
                <a:solidFill>
                  <a:srgbClr val="000427"/>
                </a:solidFill>
                <a:effectLst/>
                <a:latin typeface="Montserrat" panose="00000500000000000000" pitchFamily="2" charset="0"/>
              </a:rPr>
              <a:t>In January, one of the largest cryptocurrency exchanges, Crypto.com, released a statement explaining they were the victim of an account compromise attack that resulted in 4,836.26 Ethereum and 443.93 Bitcoin being stolen, </a:t>
            </a:r>
            <a:r>
              <a:rPr lang="en-US" sz="1400" b="0" i="0" dirty="0" err="1">
                <a:solidFill>
                  <a:srgbClr val="000427"/>
                </a:solidFill>
                <a:effectLst/>
                <a:latin typeface="Montserrat" panose="00000500000000000000" pitchFamily="2" charset="0"/>
              </a:rPr>
              <a:t>totalling</a:t>
            </a:r>
            <a:r>
              <a:rPr lang="en-US" sz="1400" b="0" i="0" dirty="0">
                <a:solidFill>
                  <a:srgbClr val="000427"/>
                </a:solidFill>
                <a:effectLst/>
                <a:latin typeface="Montserrat" panose="00000500000000000000" pitchFamily="2" charset="0"/>
              </a:rPr>
              <a:t> approximately </a:t>
            </a:r>
            <a:r>
              <a:rPr lang="en-US" sz="1400" b="1" i="0" dirty="0">
                <a:solidFill>
                  <a:srgbClr val="000427"/>
                </a:solidFill>
                <a:effectLst/>
                <a:latin typeface="Montserrat" panose="00000500000000000000" pitchFamily="2" charset="0"/>
              </a:rPr>
              <a:t>$35 million.</a:t>
            </a:r>
          </a:p>
        </p:txBody>
      </p:sp>
      <p:pic>
        <p:nvPicPr>
          <p:cNvPr id="14" name="Picture 13">
            <a:extLst>
              <a:ext uri="{FF2B5EF4-FFF2-40B4-BE49-F238E27FC236}">
                <a16:creationId xmlns:a16="http://schemas.microsoft.com/office/drawing/2014/main" id="{78293C15-8063-43AC-A8D5-56043934331B}"/>
              </a:ext>
            </a:extLst>
          </p:cNvPr>
          <p:cNvPicPr>
            <a:picLocks noChangeAspect="1"/>
          </p:cNvPicPr>
          <p:nvPr/>
        </p:nvPicPr>
        <p:blipFill>
          <a:blip r:embed="rId8"/>
          <a:stretch>
            <a:fillRect/>
          </a:stretch>
        </p:blipFill>
        <p:spPr>
          <a:xfrm>
            <a:off x="746677" y="4080501"/>
            <a:ext cx="2260889" cy="663522"/>
          </a:xfrm>
          <a:prstGeom prst="rect">
            <a:avLst/>
          </a:prstGeom>
        </p:spPr>
      </p:pic>
    </p:spTree>
    <p:extLst>
      <p:ext uri="{BB962C8B-B14F-4D97-AF65-F5344CB8AC3E}">
        <p14:creationId xmlns:p14="http://schemas.microsoft.com/office/powerpoint/2010/main" val="16397772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BFFFC-C391-47E0-B360-41AC525EB057}"/>
              </a:ext>
            </a:extLst>
          </p:cNvPr>
          <p:cNvSpPr>
            <a:spLocks noGrp="1"/>
          </p:cNvSpPr>
          <p:nvPr>
            <p:ph type="title"/>
          </p:nvPr>
        </p:nvSpPr>
        <p:spPr>
          <a:xfrm>
            <a:off x="1828800" y="46373"/>
            <a:ext cx="8534400" cy="583474"/>
          </a:xfrm>
        </p:spPr>
        <p:txBody>
          <a:bodyPr>
            <a:noAutofit/>
          </a:bodyPr>
          <a:lstStyle/>
          <a:p>
            <a:r>
              <a:rPr lang="en-US" sz="2800" dirty="0">
                <a:latin typeface="Franklin Gothic Medium" panose="020B0603020102020204" pitchFamily="34" charset="0"/>
              </a:rPr>
              <a:t>Threat landscape – who are the adversaries?</a:t>
            </a:r>
            <a:endParaRPr lang="en-US" sz="2800" dirty="0"/>
          </a:p>
        </p:txBody>
      </p:sp>
      <p:sp>
        <p:nvSpPr>
          <p:cNvPr id="4" name="Slide Number Placeholder 3">
            <a:extLst>
              <a:ext uri="{FF2B5EF4-FFF2-40B4-BE49-F238E27FC236}">
                <a16:creationId xmlns:a16="http://schemas.microsoft.com/office/drawing/2014/main" id="{0DFC730B-83A8-497B-8AEA-0A2663745CEE}"/>
              </a:ext>
            </a:extLst>
          </p:cNvPr>
          <p:cNvSpPr>
            <a:spLocks noGrp="1"/>
          </p:cNvSpPr>
          <p:nvPr>
            <p:ph type="sldNum" sz="quarter" idx="12"/>
          </p:nvPr>
        </p:nvSpPr>
        <p:spPr>
          <a:xfrm>
            <a:off x="228599" y="5646290"/>
            <a:ext cx="11698165" cy="1043437"/>
          </a:xfrm>
        </p:spPr>
        <p:txBody>
          <a:bodyPr/>
          <a:lstStyle/>
          <a:p>
            <a:pPr algn="ctr"/>
            <a:r>
              <a:rPr lang="en-US" sz="2400" b="1" i="0" dirty="0">
                <a:solidFill>
                  <a:srgbClr val="FF0000"/>
                </a:solidFill>
                <a:effectLst/>
                <a:latin typeface="Source Sans Pro" panose="020B0503030403020204" pitchFamily="34" charset="0"/>
              </a:rPr>
              <a:t>US Dept of Treasury: </a:t>
            </a:r>
            <a:endParaRPr lang="en-US" sz="2400" b="1" dirty="0">
              <a:solidFill>
                <a:srgbClr val="FF0000"/>
              </a:solidFill>
            </a:endParaRPr>
          </a:p>
          <a:p>
            <a:pPr algn="ctr"/>
            <a:r>
              <a:rPr lang="en-US" sz="2400" b="1" i="0" dirty="0">
                <a:solidFill>
                  <a:srgbClr val="FF0000"/>
                </a:solidFill>
                <a:effectLst/>
                <a:latin typeface="Source Sans Pro" panose="020B0503030403020204" pitchFamily="34" charset="0"/>
              </a:rPr>
              <a:t> Ransomware attacks are increasing in scale, sophistication, and frequency, victimizing governments, individuals, and private companies around the world. </a:t>
            </a:r>
            <a:endParaRPr lang="en-US" sz="2400" b="1" dirty="0">
              <a:solidFill>
                <a:srgbClr val="FF0000"/>
              </a:solidFill>
            </a:endParaRPr>
          </a:p>
        </p:txBody>
      </p:sp>
      <p:grpSp>
        <p:nvGrpSpPr>
          <p:cNvPr id="16" name="Group 15">
            <a:extLst>
              <a:ext uri="{FF2B5EF4-FFF2-40B4-BE49-F238E27FC236}">
                <a16:creationId xmlns:a16="http://schemas.microsoft.com/office/drawing/2014/main" id="{04F3D398-864B-48F4-823A-5BCA95E20270}"/>
              </a:ext>
            </a:extLst>
          </p:cNvPr>
          <p:cNvGrpSpPr/>
          <p:nvPr/>
        </p:nvGrpSpPr>
        <p:grpSpPr>
          <a:xfrm>
            <a:off x="1823272" y="1258094"/>
            <a:ext cx="8539928" cy="3826314"/>
            <a:chOff x="1818481" y="1039980"/>
            <a:chExt cx="8539928" cy="3826314"/>
          </a:xfrm>
        </p:grpSpPr>
        <p:sp>
          <p:nvSpPr>
            <p:cNvPr id="5" name="Rounded Rectangle 47">
              <a:extLst>
                <a:ext uri="{FF2B5EF4-FFF2-40B4-BE49-F238E27FC236}">
                  <a16:creationId xmlns:a16="http://schemas.microsoft.com/office/drawing/2014/main" id="{802FB262-41E8-4503-BF42-977D979A08FC}"/>
                </a:ext>
              </a:extLst>
            </p:cNvPr>
            <p:cNvSpPr/>
            <p:nvPr/>
          </p:nvSpPr>
          <p:spPr>
            <a:xfrm>
              <a:off x="2412778" y="1187459"/>
              <a:ext cx="3563045" cy="457200"/>
            </a:xfrm>
            <a:prstGeom prst="roundRect">
              <a:avLst/>
            </a:prstGeom>
            <a:solidFill>
              <a:srgbClr val="234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2400" b="1" kern="0" dirty="0">
                  <a:solidFill>
                    <a:prstClr val="white"/>
                  </a:solidFill>
                  <a:latin typeface="Franklin Gothic Book" panose="020B0503020102020204"/>
                </a:rPr>
                <a:t>Nation State Actors</a:t>
              </a:r>
            </a:p>
          </p:txBody>
        </p:sp>
        <p:sp>
          <p:nvSpPr>
            <p:cNvPr id="6" name="Rounded Rectangle 47">
              <a:extLst>
                <a:ext uri="{FF2B5EF4-FFF2-40B4-BE49-F238E27FC236}">
                  <a16:creationId xmlns:a16="http://schemas.microsoft.com/office/drawing/2014/main" id="{7EFE457C-65EE-4175-85BF-01AA1F8FA3C6}"/>
                </a:ext>
              </a:extLst>
            </p:cNvPr>
            <p:cNvSpPr/>
            <p:nvPr/>
          </p:nvSpPr>
          <p:spPr>
            <a:xfrm>
              <a:off x="6792249" y="1157693"/>
              <a:ext cx="3566160" cy="457200"/>
            </a:xfrm>
            <a:prstGeom prst="roundRect">
              <a:avLst/>
            </a:prstGeom>
            <a:solidFill>
              <a:srgbClr val="234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2400" b="1" kern="0">
                  <a:solidFill>
                    <a:prstClr val="white"/>
                  </a:solidFill>
                  <a:latin typeface="Franklin Gothic Book" panose="020B0503020102020204"/>
                </a:rPr>
                <a:t>Criminals</a:t>
              </a:r>
            </a:p>
          </p:txBody>
        </p:sp>
        <p:sp>
          <p:nvSpPr>
            <p:cNvPr id="7" name="Rounded Rectangle 47">
              <a:extLst>
                <a:ext uri="{FF2B5EF4-FFF2-40B4-BE49-F238E27FC236}">
                  <a16:creationId xmlns:a16="http://schemas.microsoft.com/office/drawing/2014/main" id="{C5B84695-2ACF-4061-A3B6-B6D050B66FAB}"/>
                </a:ext>
              </a:extLst>
            </p:cNvPr>
            <p:cNvSpPr/>
            <p:nvPr/>
          </p:nvSpPr>
          <p:spPr>
            <a:xfrm>
              <a:off x="2412778" y="3650343"/>
              <a:ext cx="3563045" cy="457200"/>
            </a:xfrm>
            <a:prstGeom prst="roundRect">
              <a:avLst/>
            </a:prstGeom>
            <a:solidFill>
              <a:srgbClr val="234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2400" b="1" kern="0">
                  <a:solidFill>
                    <a:prstClr val="white"/>
                  </a:solidFill>
                  <a:latin typeface="Franklin Gothic Book" panose="020B0503020102020204"/>
                </a:rPr>
                <a:t>Hacktivists</a:t>
              </a:r>
            </a:p>
          </p:txBody>
        </p:sp>
        <p:sp>
          <p:nvSpPr>
            <p:cNvPr id="8" name="Rounded Rectangle 47">
              <a:extLst>
                <a:ext uri="{FF2B5EF4-FFF2-40B4-BE49-F238E27FC236}">
                  <a16:creationId xmlns:a16="http://schemas.microsoft.com/office/drawing/2014/main" id="{D8F3BAF3-04A3-44A9-BFE4-0FD4C73DFA4C}"/>
                </a:ext>
              </a:extLst>
            </p:cNvPr>
            <p:cNvSpPr/>
            <p:nvPr/>
          </p:nvSpPr>
          <p:spPr>
            <a:xfrm>
              <a:off x="6792249" y="3648855"/>
              <a:ext cx="3563546" cy="457200"/>
            </a:xfrm>
            <a:prstGeom prst="roundRect">
              <a:avLst/>
            </a:prstGeom>
            <a:solidFill>
              <a:srgbClr val="234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2400" b="1" kern="0">
                  <a:solidFill>
                    <a:prstClr val="white"/>
                  </a:solidFill>
                  <a:latin typeface="Franklin Gothic Book" panose="020B0503020102020204"/>
                </a:rPr>
                <a:t>Insiders</a:t>
              </a:r>
            </a:p>
          </p:txBody>
        </p:sp>
        <p:sp>
          <p:nvSpPr>
            <p:cNvPr id="9" name="Rectangle 8">
              <a:extLst>
                <a:ext uri="{FF2B5EF4-FFF2-40B4-BE49-F238E27FC236}">
                  <a16:creationId xmlns:a16="http://schemas.microsoft.com/office/drawing/2014/main" id="{87B29720-A318-40EC-8340-7447E6B56A43}"/>
                </a:ext>
              </a:extLst>
            </p:cNvPr>
            <p:cNvSpPr/>
            <p:nvPr/>
          </p:nvSpPr>
          <p:spPr>
            <a:xfrm>
              <a:off x="1818482" y="1860438"/>
              <a:ext cx="4157341" cy="1446550"/>
            </a:xfrm>
            <a:prstGeom prst="rect">
              <a:avLst/>
            </a:prstGeom>
          </p:spPr>
          <p:txBody>
            <a:bodyPr wrap="square">
              <a:spAutoFit/>
            </a:bodyPr>
            <a:lstStyle/>
            <a:p>
              <a:pPr defTabSz="914400" fontAlgn="base">
                <a:spcBef>
                  <a:spcPct val="0"/>
                </a:spcBef>
                <a:spcAft>
                  <a:spcPct val="0"/>
                </a:spcAft>
                <a:defRPr/>
              </a:pPr>
              <a:r>
                <a:rPr lang="en-US" sz="1100" dirty="0">
                  <a:solidFill>
                    <a:prstClr val="black"/>
                  </a:solidFill>
                  <a:latin typeface="Arial" pitchFamily="34" charset="0"/>
                  <a:cs typeface="Arial" pitchFamily="34" charset="0"/>
                </a:rPr>
                <a:t>Individuals and organizations who are paid by a government to obtain information, such as corporate secrets and intellectual property, by executing targeted attacks, often in a stealth mode in order to bypass detection.  They often spend a lot of time and resources to execute attacks. They are motivated by nationalism and tasked with gaining secrets from or disrupting other nations via cyber means.</a:t>
              </a:r>
            </a:p>
            <a:p>
              <a:pPr defTabSz="914400" fontAlgn="base">
                <a:spcBef>
                  <a:spcPct val="0"/>
                </a:spcBef>
                <a:spcAft>
                  <a:spcPct val="0"/>
                </a:spcAft>
                <a:defRPr/>
              </a:pPr>
              <a:endParaRPr lang="en-US" sz="1100" dirty="0">
                <a:solidFill>
                  <a:prstClr val="black"/>
                </a:solidFill>
                <a:latin typeface="Arial" pitchFamily="34" charset="0"/>
                <a:cs typeface="Arial" pitchFamily="34" charset="0"/>
              </a:endParaRPr>
            </a:p>
          </p:txBody>
        </p:sp>
        <p:sp>
          <p:nvSpPr>
            <p:cNvPr id="10" name="Rectangle 9">
              <a:extLst>
                <a:ext uri="{FF2B5EF4-FFF2-40B4-BE49-F238E27FC236}">
                  <a16:creationId xmlns:a16="http://schemas.microsoft.com/office/drawing/2014/main" id="{3E3DC090-43FA-4697-9BF2-5B37D9CEAD93}"/>
                </a:ext>
              </a:extLst>
            </p:cNvPr>
            <p:cNvSpPr/>
            <p:nvPr/>
          </p:nvSpPr>
          <p:spPr>
            <a:xfrm>
              <a:off x="6205775" y="1851644"/>
              <a:ext cx="4150021" cy="1277273"/>
            </a:xfrm>
            <a:prstGeom prst="rect">
              <a:avLst/>
            </a:prstGeom>
          </p:spPr>
          <p:txBody>
            <a:bodyPr wrap="square">
              <a:spAutoFit/>
            </a:bodyPr>
            <a:lstStyle/>
            <a:p>
              <a:pPr defTabSz="914400" fontAlgn="base">
                <a:spcBef>
                  <a:spcPct val="0"/>
                </a:spcBef>
                <a:spcAft>
                  <a:spcPct val="0"/>
                </a:spcAft>
                <a:defRPr/>
              </a:pPr>
              <a:r>
                <a:rPr lang="en-US" sz="1100">
                  <a:solidFill>
                    <a:prstClr val="black"/>
                  </a:solidFill>
                  <a:latin typeface="Arial" pitchFamily="34" charset="0"/>
                  <a:cs typeface="Arial" pitchFamily="34" charset="0"/>
                </a:rPr>
                <a:t>Cybercriminals are people who use technology to commit malicious acts on digital systems or networks with the intent to generate profit, personal gain, or to extort by selling or ransoming stolen sensitive company information or personal data, or by threatening to launch inflammatory online campaigns to spread disinformation.</a:t>
              </a:r>
            </a:p>
            <a:p>
              <a:pPr defTabSz="914400" fontAlgn="base">
                <a:spcBef>
                  <a:spcPct val="0"/>
                </a:spcBef>
                <a:spcAft>
                  <a:spcPct val="0"/>
                </a:spcAft>
                <a:defRPr/>
              </a:pPr>
              <a:endParaRPr lang="en-US" sz="1100">
                <a:solidFill>
                  <a:prstClr val="black"/>
                </a:solidFill>
                <a:latin typeface="Arial" pitchFamily="34" charset="0"/>
                <a:cs typeface="Arial" pitchFamily="34" charset="0"/>
              </a:endParaRPr>
            </a:p>
          </p:txBody>
        </p:sp>
        <p:sp>
          <p:nvSpPr>
            <p:cNvPr id="11" name="Rectangle 10">
              <a:extLst>
                <a:ext uri="{FF2B5EF4-FFF2-40B4-BE49-F238E27FC236}">
                  <a16:creationId xmlns:a16="http://schemas.microsoft.com/office/drawing/2014/main" id="{0116EE59-9F9B-4A65-9500-F1D40CC3BBD7}"/>
                </a:ext>
              </a:extLst>
            </p:cNvPr>
            <p:cNvSpPr/>
            <p:nvPr/>
          </p:nvSpPr>
          <p:spPr>
            <a:xfrm>
              <a:off x="1818482" y="4266130"/>
              <a:ext cx="4112147" cy="600164"/>
            </a:xfrm>
            <a:prstGeom prst="rect">
              <a:avLst/>
            </a:prstGeom>
          </p:spPr>
          <p:txBody>
            <a:bodyPr wrap="square">
              <a:spAutoFit/>
            </a:bodyPr>
            <a:lstStyle/>
            <a:p>
              <a:pPr defTabSz="914400" fontAlgn="base">
                <a:spcBef>
                  <a:spcPct val="0"/>
                </a:spcBef>
                <a:spcAft>
                  <a:spcPct val="0"/>
                </a:spcAft>
                <a:defRPr/>
              </a:pPr>
              <a:r>
                <a:rPr lang="en-US" sz="1100" dirty="0">
                  <a:solidFill>
                    <a:prstClr val="black"/>
                  </a:solidFill>
                  <a:latin typeface="Arial" pitchFamily="34" charset="0"/>
                  <a:cs typeface="Arial" pitchFamily="34" charset="0"/>
                </a:rPr>
                <a:t>An individual or organization who misuses a computer system or network to bring attention to a political or social cause.</a:t>
              </a:r>
            </a:p>
            <a:p>
              <a:pPr defTabSz="914400" fontAlgn="base">
                <a:spcBef>
                  <a:spcPct val="0"/>
                </a:spcBef>
                <a:spcAft>
                  <a:spcPct val="0"/>
                </a:spcAft>
                <a:defRPr/>
              </a:pPr>
              <a:endParaRPr lang="en-US" sz="1100" dirty="0">
                <a:solidFill>
                  <a:prstClr val="black"/>
                </a:solidFill>
                <a:latin typeface="Arial" pitchFamily="34" charset="0"/>
                <a:cs typeface="Arial" pitchFamily="34" charset="0"/>
              </a:endParaRPr>
            </a:p>
          </p:txBody>
        </p:sp>
        <p:pic>
          <p:nvPicPr>
            <p:cNvPr id="12" name="Picture 11">
              <a:extLst>
                <a:ext uri="{FF2B5EF4-FFF2-40B4-BE49-F238E27FC236}">
                  <a16:creationId xmlns:a16="http://schemas.microsoft.com/office/drawing/2014/main" id="{C5FD84FB-AB95-4339-9392-3672A5907A2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847" t="-371" r="1486" b="371"/>
            <a:stretch/>
          </p:blipFill>
          <p:spPr>
            <a:xfrm>
              <a:off x="1818481" y="1039980"/>
              <a:ext cx="752158" cy="752158"/>
            </a:xfrm>
            <a:prstGeom prst="roundRect">
              <a:avLst/>
            </a:prstGeom>
            <a:ln w="38100">
              <a:solidFill>
                <a:schemeClr val="bg1"/>
              </a:solidFill>
            </a:ln>
          </p:spPr>
        </p:pic>
        <p:pic>
          <p:nvPicPr>
            <p:cNvPr id="13" name="Picture 12">
              <a:extLst>
                <a:ext uri="{FF2B5EF4-FFF2-40B4-BE49-F238E27FC236}">
                  <a16:creationId xmlns:a16="http://schemas.microsoft.com/office/drawing/2014/main" id="{2A6CAA2A-747E-4419-BC75-7CB6A51F51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033" r="15974"/>
            <a:stretch/>
          </p:blipFill>
          <p:spPr>
            <a:xfrm>
              <a:off x="6205774" y="1041155"/>
              <a:ext cx="749808" cy="749808"/>
            </a:xfrm>
            <a:prstGeom prst="roundRect">
              <a:avLst/>
            </a:prstGeom>
            <a:ln w="38100">
              <a:solidFill>
                <a:schemeClr val="bg1"/>
              </a:solidFill>
            </a:ln>
          </p:spPr>
        </p:pic>
        <p:pic>
          <p:nvPicPr>
            <p:cNvPr id="14" name="Picture 13">
              <a:extLst>
                <a:ext uri="{FF2B5EF4-FFF2-40B4-BE49-F238E27FC236}">
                  <a16:creationId xmlns:a16="http://schemas.microsoft.com/office/drawing/2014/main" id="{6CEDC727-01CF-4F0F-A4DD-E8CDB63731D2}"/>
                </a:ext>
              </a:extLst>
            </p:cNvPr>
            <p:cNvPicPr>
              <a:picLocks noChangeAspect="1"/>
            </p:cNvPicPr>
            <p:nvPr/>
          </p:nvPicPr>
          <p:blipFill rotWithShape="1">
            <a:blip r:embed="rId4">
              <a:extLst>
                <a:ext uri="{28A0092B-C50C-407E-A947-70E740481C1C}">
                  <a14:useLocalDpi xmlns:a14="http://schemas.microsoft.com/office/drawing/2010/main" val="0"/>
                </a:ext>
              </a:extLst>
            </a:blip>
            <a:srcRect l="6925" r="37075"/>
            <a:stretch/>
          </p:blipFill>
          <p:spPr>
            <a:xfrm>
              <a:off x="1833591" y="3501973"/>
              <a:ext cx="749808" cy="749808"/>
            </a:xfrm>
            <a:prstGeom prst="roundRect">
              <a:avLst/>
            </a:prstGeom>
            <a:ln w="38100">
              <a:solidFill>
                <a:schemeClr val="bg1"/>
              </a:solidFill>
            </a:ln>
          </p:spPr>
        </p:pic>
        <p:pic>
          <p:nvPicPr>
            <p:cNvPr id="15" name="Picture 14">
              <a:extLst>
                <a:ext uri="{FF2B5EF4-FFF2-40B4-BE49-F238E27FC236}">
                  <a16:creationId xmlns:a16="http://schemas.microsoft.com/office/drawing/2014/main" id="{E2D13FDA-DA28-49A8-AD60-996D1915A5F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527" t="-3207" r="26937" b="3207"/>
            <a:stretch/>
          </p:blipFill>
          <p:spPr>
            <a:xfrm>
              <a:off x="6205774" y="3489661"/>
              <a:ext cx="752158" cy="752158"/>
            </a:xfrm>
            <a:prstGeom prst="roundRect">
              <a:avLst/>
            </a:prstGeom>
            <a:ln w="38100">
              <a:solidFill>
                <a:schemeClr val="bg1"/>
              </a:solidFill>
            </a:ln>
          </p:spPr>
        </p:pic>
      </p:grpSp>
      <p:sp>
        <p:nvSpPr>
          <p:cNvPr id="3" name="Rectangle 2">
            <a:extLst>
              <a:ext uri="{FF2B5EF4-FFF2-40B4-BE49-F238E27FC236}">
                <a16:creationId xmlns:a16="http://schemas.microsoft.com/office/drawing/2014/main" id="{BACF3EE5-7AC6-4050-86D1-D80F4F1928C9}"/>
              </a:ext>
            </a:extLst>
          </p:cNvPr>
          <p:cNvSpPr/>
          <p:nvPr/>
        </p:nvSpPr>
        <p:spPr>
          <a:xfrm>
            <a:off x="6218707" y="4472040"/>
            <a:ext cx="4150021" cy="1015663"/>
          </a:xfrm>
          <a:prstGeom prst="rect">
            <a:avLst/>
          </a:prstGeom>
        </p:spPr>
        <p:txBody>
          <a:bodyPr wrap="square">
            <a:spAutoFit/>
          </a:bodyPr>
          <a:lstStyle/>
          <a:p>
            <a:r>
              <a:rPr lang="en-US" sz="1200" dirty="0">
                <a:solidFill>
                  <a:srgbClr val="000000"/>
                </a:solidFill>
              </a:rPr>
              <a:t>An insider threat is a malicious threat to an organization that comes from people within the organization, such as employees, former employees, contractors or business associates, who have inside information concerning the organization's security practices, data and computer systems.</a:t>
            </a:r>
            <a:endParaRPr lang="en-US" sz="1200" dirty="0"/>
          </a:p>
        </p:txBody>
      </p:sp>
      <p:sp>
        <p:nvSpPr>
          <p:cNvPr id="17" name="Rectangle 16">
            <a:extLst>
              <a:ext uri="{FF2B5EF4-FFF2-40B4-BE49-F238E27FC236}">
                <a16:creationId xmlns:a16="http://schemas.microsoft.com/office/drawing/2014/main" id="{01E9BA2A-DCDD-4F84-BF6B-7E3D69FB8B7D}"/>
              </a:ext>
            </a:extLst>
          </p:cNvPr>
          <p:cNvSpPr/>
          <p:nvPr/>
        </p:nvSpPr>
        <p:spPr>
          <a:xfrm>
            <a:off x="6210565" y="3093317"/>
            <a:ext cx="4643831" cy="646331"/>
          </a:xfrm>
          <a:prstGeom prst="rect">
            <a:avLst/>
          </a:prstGeom>
        </p:spPr>
        <p:txBody>
          <a:bodyPr wrap="square">
            <a:spAutoFit/>
          </a:bodyPr>
          <a:lstStyle/>
          <a:p>
            <a:r>
              <a:rPr lang="en-US" b="1" dirty="0">
                <a:solidFill>
                  <a:srgbClr val="002060"/>
                </a:solidFill>
              </a:rPr>
              <a:t>Since 2014, Cyber Criminals made MORE money than drug traffickers!</a:t>
            </a:r>
          </a:p>
        </p:txBody>
      </p:sp>
    </p:spTree>
    <p:extLst>
      <p:ext uri="{BB962C8B-B14F-4D97-AF65-F5344CB8AC3E}">
        <p14:creationId xmlns:p14="http://schemas.microsoft.com/office/powerpoint/2010/main" val="2924459190"/>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56462-B439-4075-B335-20D7D1C055E4}"/>
              </a:ext>
            </a:extLst>
          </p:cNvPr>
          <p:cNvSpPr>
            <a:spLocks noGrp="1"/>
          </p:cNvSpPr>
          <p:nvPr>
            <p:ph type="title"/>
          </p:nvPr>
        </p:nvSpPr>
        <p:spPr/>
        <p:txBody>
          <a:bodyPr>
            <a:normAutofit fontScale="90000"/>
          </a:bodyPr>
          <a:lstStyle/>
          <a:p>
            <a:r>
              <a:rPr lang="en-US" sz="3600" b="1" dirty="0"/>
              <a:t>So, what can we do?</a:t>
            </a:r>
            <a:br>
              <a:rPr kumimoji="0" lang="en-US" sz="3200" b="1" i="0" u="none" strike="noStrike" kern="1200" cap="none" spc="0" normalizeH="0" baseline="0" noProof="0" dirty="0">
                <a:ln>
                  <a:noFill/>
                </a:ln>
                <a:solidFill>
                  <a:prstClr val="black"/>
                </a:solidFill>
                <a:effectLst/>
                <a:uLnTx/>
                <a:uFillTx/>
                <a:latin typeface="Franklin Gothic Book" panose="020B0503020102020204"/>
                <a:ea typeface="+mn-ea"/>
                <a:cs typeface="+mn-cs"/>
              </a:rPr>
            </a:br>
            <a:endParaRPr lang="en-US" dirty="0"/>
          </a:p>
        </p:txBody>
      </p:sp>
      <p:sp>
        <p:nvSpPr>
          <p:cNvPr id="4" name="Slide Number Placeholder 3">
            <a:extLst>
              <a:ext uri="{FF2B5EF4-FFF2-40B4-BE49-F238E27FC236}">
                <a16:creationId xmlns:a16="http://schemas.microsoft.com/office/drawing/2014/main" id="{243E791B-B2D0-43C5-A11D-D7A5E91BB934}"/>
              </a:ext>
            </a:extLst>
          </p:cNvPr>
          <p:cNvSpPr>
            <a:spLocks noGrp="1"/>
          </p:cNvSpPr>
          <p:nvPr>
            <p:ph type="sldNum" sz="quarter" idx="12"/>
          </p:nvPr>
        </p:nvSpPr>
        <p:spPr/>
        <p:txBody>
          <a:bodyPr/>
          <a:lstStyle/>
          <a:p>
            <a:fld id="{42B6A8F1-9F59-4416-B9A3-900E59F7557B}" type="slidenum">
              <a:rPr lang="en-US" smtClean="0">
                <a:solidFill>
                  <a:prstClr val="white"/>
                </a:solidFill>
              </a:rPr>
              <a:pPr/>
              <a:t>9</a:t>
            </a:fld>
            <a:endParaRPr lang="en-US">
              <a:solidFill>
                <a:prstClr val="white"/>
              </a:solidFill>
            </a:endParaRPr>
          </a:p>
        </p:txBody>
      </p:sp>
      <p:pic>
        <p:nvPicPr>
          <p:cNvPr id="7" name="Picture 6">
            <a:extLst>
              <a:ext uri="{FF2B5EF4-FFF2-40B4-BE49-F238E27FC236}">
                <a16:creationId xmlns:a16="http://schemas.microsoft.com/office/drawing/2014/main" id="{E671C1EC-DE13-4042-ACA6-53BBCCD00A74}"/>
              </a:ext>
            </a:extLst>
          </p:cNvPr>
          <p:cNvPicPr>
            <a:picLocks noChangeAspect="1"/>
          </p:cNvPicPr>
          <p:nvPr/>
        </p:nvPicPr>
        <p:blipFill>
          <a:blip r:embed="rId2"/>
          <a:stretch>
            <a:fillRect/>
          </a:stretch>
        </p:blipFill>
        <p:spPr>
          <a:xfrm>
            <a:off x="868974" y="1964436"/>
            <a:ext cx="6936336" cy="4233095"/>
          </a:xfrm>
          <a:prstGeom prst="rect">
            <a:avLst/>
          </a:prstGeom>
        </p:spPr>
      </p:pic>
      <p:sp>
        <p:nvSpPr>
          <p:cNvPr id="3" name="TextBox 2">
            <a:extLst>
              <a:ext uri="{FF2B5EF4-FFF2-40B4-BE49-F238E27FC236}">
                <a16:creationId xmlns:a16="http://schemas.microsoft.com/office/drawing/2014/main" id="{31450065-F2BE-4432-93F4-A05E1FF88541}"/>
              </a:ext>
            </a:extLst>
          </p:cNvPr>
          <p:cNvSpPr txBox="1"/>
          <p:nvPr/>
        </p:nvSpPr>
        <p:spPr>
          <a:xfrm>
            <a:off x="8365067" y="1879214"/>
            <a:ext cx="3467100" cy="3108543"/>
          </a:xfrm>
          <a:prstGeom prst="rect">
            <a:avLst/>
          </a:prstGeom>
          <a:noFill/>
        </p:spPr>
        <p:txBody>
          <a:bodyPr wrap="square" rtlCol="0">
            <a:spAutoFit/>
          </a:bodyPr>
          <a:lstStyle/>
          <a:p>
            <a:r>
              <a:rPr lang="en-US" sz="2800" b="1" dirty="0"/>
              <a:t>NIST CSF Layers of Defense:</a:t>
            </a:r>
          </a:p>
          <a:p>
            <a:pPr marL="285750" indent="-285750">
              <a:buFont typeface="Arial" panose="020B0604020202020204" pitchFamily="34" charset="0"/>
              <a:buChar char="•"/>
            </a:pPr>
            <a:r>
              <a:rPr lang="en-US" sz="2800" b="1" dirty="0">
                <a:solidFill>
                  <a:srgbClr val="0070C0"/>
                </a:solidFill>
              </a:rPr>
              <a:t>Identify</a:t>
            </a:r>
          </a:p>
          <a:p>
            <a:pPr marL="285750" indent="-285750">
              <a:buFont typeface="Arial" panose="020B0604020202020204" pitchFamily="34" charset="0"/>
              <a:buChar char="•"/>
            </a:pPr>
            <a:r>
              <a:rPr lang="en-US" sz="2800" b="1" dirty="0">
                <a:solidFill>
                  <a:srgbClr val="0070C0"/>
                </a:solidFill>
              </a:rPr>
              <a:t>Protect</a:t>
            </a:r>
          </a:p>
          <a:p>
            <a:pPr marL="285750" indent="-285750">
              <a:buFont typeface="Arial" panose="020B0604020202020204" pitchFamily="34" charset="0"/>
              <a:buChar char="•"/>
            </a:pPr>
            <a:r>
              <a:rPr lang="en-US" sz="2800" b="1" dirty="0">
                <a:solidFill>
                  <a:srgbClr val="0070C0"/>
                </a:solidFill>
              </a:rPr>
              <a:t>Detect</a:t>
            </a:r>
          </a:p>
          <a:p>
            <a:pPr marL="285750" indent="-285750">
              <a:buFont typeface="Arial" panose="020B0604020202020204" pitchFamily="34" charset="0"/>
              <a:buChar char="•"/>
            </a:pPr>
            <a:r>
              <a:rPr lang="en-US" sz="2800" b="1" dirty="0">
                <a:solidFill>
                  <a:srgbClr val="0070C0"/>
                </a:solidFill>
              </a:rPr>
              <a:t>Respond</a:t>
            </a:r>
          </a:p>
          <a:p>
            <a:pPr marL="285750" indent="-285750">
              <a:buFont typeface="Arial" panose="020B0604020202020204" pitchFamily="34" charset="0"/>
              <a:buChar char="•"/>
            </a:pPr>
            <a:r>
              <a:rPr lang="en-US" sz="2800" b="1" dirty="0">
                <a:solidFill>
                  <a:srgbClr val="0070C0"/>
                </a:solidFill>
              </a:rPr>
              <a:t>Recover</a:t>
            </a:r>
          </a:p>
        </p:txBody>
      </p:sp>
    </p:spTree>
    <p:extLst>
      <p:ext uri="{BB962C8B-B14F-4D97-AF65-F5344CB8AC3E}">
        <p14:creationId xmlns:p14="http://schemas.microsoft.com/office/powerpoint/2010/main" val="511229181"/>
      </p:ext>
    </p:extLst>
  </p:cSld>
  <p:clrMapOvr>
    <a:masterClrMapping/>
  </p:clrMapOvr>
  <p:transition spd="med">
    <p:fade/>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3_Goodyear  New Templat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oodyear  New Template" id="{2EE7841F-7427-4D33-94B5-F05DBC83B386}" vid="{67F64162-54FC-4D99-96D6-ABB742D3405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16375</TotalTime>
  <Words>2786</Words>
  <Application>Microsoft Office PowerPoint</Application>
  <PresentationFormat>Widescreen</PresentationFormat>
  <Paragraphs>253</Paragraphs>
  <Slides>29</Slides>
  <Notes>6</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29</vt:i4>
      </vt:variant>
    </vt:vector>
  </HeadingPairs>
  <TitlesOfParts>
    <vt:vector size="44" baseType="lpstr">
      <vt:lpstr>&amp;quot</vt:lpstr>
      <vt:lpstr>Arial</vt:lpstr>
      <vt:lpstr>Arial Narrow</vt:lpstr>
      <vt:lpstr>Arial Rounded MT Bold</vt:lpstr>
      <vt:lpstr>Barlow</vt:lpstr>
      <vt:lpstr>Calibri</vt:lpstr>
      <vt:lpstr>Calibri Light</vt:lpstr>
      <vt:lpstr>Franklin Gothic Book</vt:lpstr>
      <vt:lpstr>Franklin Gothic Medium</vt:lpstr>
      <vt:lpstr>inherit</vt:lpstr>
      <vt:lpstr>Montserrat</vt:lpstr>
      <vt:lpstr>Roboto</vt:lpstr>
      <vt:lpstr>Source Sans Pro</vt:lpstr>
      <vt:lpstr>3_Goodyear  New Template</vt:lpstr>
      <vt:lpstr>Office Theme</vt:lpstr>
      <vt:lpstr>Guest Speaker Introduction Cyber Security for Home, Work, &amp; Travel</vt:lpstr>
      <vt:lpstr>Cyber Security for Home, Work, &amp; Travel  an overview of a few notorious business incidents and the impacts experienced  the challenges we face today  a review of some basic security considerations  September 27th, 2022</vt:lpstr>
      <vt:lpstr>Let's Scare you a Bit!</vt:lpstr>
      <vt:lpstr>CyberCrime Statistics from 2020</vt:lpstr>
      <vt:lpstr>Should you be Afraid of Cyber Crime?</vt:lpstr>
      <vt:lpstr>Privacy Regulations - Protecting Consumer’s Rights</vt:lpstr>
      <vt:lpstr>PowerPoint Presentation</vt:lpstr>
      <vt:lpstr>Threat landscape – who are the adversaries?</vt:lpstr>
      <vt:lpstr>So, what can we do? </vt:lpstr>
      <vt:lpstr>Cyber Security Is Everyone’s Responsibility</vt:lpstr>
      <vt:lpstr>How Strong is your password?    Password Strength Checker</vt:lpstr>
      <vt:lpstr>Stuxnet – Malicious Computer Worm An Attack on IRAN’s Nuclear Plants</vt:lpstr>
      <vt:lpstr> Cyber Security At Home   </vt:lpstr>
      <vt:lpstr>Cyber Security At Home, Work, &amp; Traveling</vt:lpstr>
      <vt:lpstr> Cyber Security At Home   </vt:lpstr>
      <vt:lpstr>Cyber Security at Work</vt:lpstr>
      <vt:lpstr>How to identify Malicious Email Red Flags </vt:lpstr>
      <vt:lpstr>Cyber Security at Work</vt:lpstr>
      <vt:lpstr>Cyber  Security Traveling </vt:lpstr>
      <vt:lpstr>Cyber Security Is Everyone’s Responsibility</vt:lpstr>
      <vt:lpstr>Summary </vt:lpstr>
      <vt:lpstr>Cyber Security Is Everyone’s Responsibility</vt:lpstr>
      <vt:lpstr>Facebook</vt:lpstr>
      <vt:lpstr>Facebook Hacked vs Spoofed</vt:lpstr>
      <vt:lpstr>Spoofers/ Impersonators</vt:lpstr>
      <vt:lpstr>How to React?</vt:lpstr>
      <vt:lpstr>Hacked</vt:lpstr>
      <vt:lpstr>How to Protect Yourself</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Threat landscape – who are the adversaries?</dc:title>
  <dc:creator>Jayne Cole</dc:creator>
  <cp:lastModifiedBy>Todd Riley</cp:lastModifiedBy>
  <cp:revision>14</cp:revision>
  <cp:lastPrinted>2022-09-26T12:29:07Z</cp:lastPrinted>
  <dcterms:created xsi:type="dcterms:W3CDTF">2019-03-12T00:41:01Z</dcterms:created>
  <dcterms:modified xsi:type="dcterms:W3CDTF">2022-09-26T23:11:51Z</dcterms:modified>
</cp:coreProperties>
</file>